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68" r:id="rId5"/>
    <p:sldId id="257" r:id="rId6"/>
    <p:sldId id="259" r:id="rId7"/>
    <p:sldId id="262" r:id="rId8"/>
    <p:sldId id="260" r:id="rId9"/>
    <p:sldId id="261" r:id="rId10"/>
    <p:sldId id="264" r:id="rId11"/>
    <p:sldId id="271" r:id="rId12"/>
    <p:sldId id="279" r:id="rId13"/>
    <p:sldId id="274" r:id="rId14"/>
    <p:sldId id="276" r:id="rId15"/>
    <p:sldId id="281" r:id="rId16"/>
    <p:sldId id="278" r:id="rId17"/>
    <p:sldId id="263" r:id="rId18"/>
    <p:sldId id="267" r:id="rId19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DD2ACCB7-EE6B-4612-AB4C-733085353694}">
          <p14:sldIdLst>
            <p14:sldId id="268"/>
            <p14:sldId id="257"/>
            <p14:sldId id="259"/>
            <p14:sldId id="262"/>
            <p14:sldId id="260"/>
            <p14:sldId id="261"/>
            <p14:sldId id="264"/>
            <p14:sldId id="271"/>
            <p14:sldId id="279"/>
            <p14:sldId id="274"/>
            <p14:sldId id="276"/>
            <p14:sldId id="281"/>
            <p14:sldId id="278"/>
            <p14:sldId id="263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91BE73-C48C-4CE5-43CA-3AC3578C46D8}" v="28" dt="2025-01-04T14:23:55.3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525" autoAdjust="0"/>
    <p:restoredTop sz="76856" autoAdjust="0"/>
  </p:normalViewPr>
  <p:slideViewPr>
    <p:cSldViewPr snapToGrid="0">
      <p:cViewPr varScale="1">
        <p:scale>
          <a:sx n="54" d="100"/>
          <a:sy n="54" d="100"/>
        </p:scale>
        <p:origin x="56" y="232"/>
      </p:cViewPr>
      <p:guideLst/>
    </p:cSldViewPr>
  </p:slideViewPr>
  <p:outlineViewPr>
    <p:cViewPr>
      <p:scale>
        <a:sx n="33" d="100"/>
        <a:sy n="33" d="100"/>
      </p:scale>
      <p:origin x="0" y="-4218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303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藤本 美恵" userId="S::fujimoto_mie_1@mt.tokushima-ec.ed.jp::1cfebd13-0bde-4255-b200-450dd7089b2a" providerId="AD" clId="Web-{8591BE73-C48C-4CE5-43CA-3AC3578C46D8}"/>
    <pc:docChg chg="modSld sldOrd">
      <pc:chgData name="藤本 美恵" userId="S::fujimoto_mie_1@mt.tokushima-ec.ed.jp::1cfebd13-0bde-4255-b200-450dd7089b2a" providerId="AD" clId="Web-{8591BE73-C48C-4CE5-43CA-3AC3578C46D8}" dt="2025-01-04T14:27:06.744" v="300"/>
      <pc:docMkLst>
        <pc:docMk/>
      </pc:docMkLst>
      <pc:sldChg chg="modNotes">
        <pc:chgData name="藤本 美恵" userId="S::fujimoto_mie_1@mt.tokushima-ec.ed.jp::1cfebd13-0bde-4255-b200-450dd7089b2a" providerId="AD" clId="Web-{8591BE73-C48C-4CE5-43CA-3AC3578C46D8}" dt="2025-01-04T13:49:19.409" v="4"/>
        <pc:sldMkLst>
          <pc:docMk/>
          <pc:sldMk cId="786425746" sldId="256"/>
        </pc:sldMkLst>
      </pc:sldChg>
      <pc:sldChg chg="modNotes">
        <pc:chgData name="藤本 美恵" userId="S::fujimoto_mie_1@mt.tokushima-ec.ed.jp::1cfebd13-0bde-4255-b200-450dd7089b2a" providerId="AD" clId="Web-{8591BE73-C48C-4CE5-43CA-3AC3578C46D8}" dt="2025-01-04T13:52:17.272" v="14"/>
        <pc:sldMkLst>
          <pc:docMk/>
          <pc:sldMk cId="1033545298" sldId="257"/>
        </pc:sldMkLst>
      </pc:sldChg>
      <pc:sldChg chg="modNotes">
        <pc:chgData name="藤本 美恵" userId="S::fujimoto_mie_1@mt.tokushima-ec.ed.jp::1cfebd13-0bde-4255-b200-450dd7089b2a" providerId="AD" clId="Web-{8591BE73-C48C-4CE5-43CA-3AC3578C46D8}" dt="2025-01-04T13:55:56.683" v="43"/>
        <pc:sldMkLst>
          <pc:docMk/>
          <pc:sldMk cId="1839865474" sldId="259"/>
        </pc:sldMkLst>
      </pc:sldChg>
      <pc:sldChg chg="modNotes">
        <pc:chgData name="藤本 美恵" userId="S::fujimoto_mie_1@mt.tokushima-ec.ed.jp::1cfebd13-0bde-4255-b200-450dd7089b2a" providerId="AD" clId="Web-{8591BE73-C48C-4CE5-43CA-3AC3578C46D8}" dt="2025-01-04T13:56:34.902" v="45"/>
        <pc:sldMkLst>
          <pc:docMk/>
          <pc:sldMk cId="1416367372" sldId="260"/>
        </pc:sldMkLst>
      </pc:sldChg>
      <pc:sldChg chg="modNotes">
        <pc:chgData name="藤本 美恵" userId="S::fujimoto_mie_1@mt.tokushima-ec.ed.jp::1cfebd13-0bde-4255-b200-450dd7089b2a" providerId="AD" clId="Web-{8591BE73-C48C-4CE5-43CA-3AC3578C46D8}" dt="2025-01-04T14:18:32.623" v="232"/>
        <pc:sldMkLst>
          <pc:docMk/>
          <pc:sldMk cId="2968739332" sldId="261"/>
        </pc:sldMkLst>
      </pc:sldChg>
      <pc:sldChg chg="modSp ord modNotes">
        <pc:chgData name="藤本 美恵" userId="S::fujimoto_mie_1@mt.tokushima-ec.ed.jp::1cfebd13-0bde-4255-b200-450dd7089b2a" providerId="AD" clId="Web-{8591BE73-C48C-4CE5-43CA-3AC3578C46D8}" dt="2025-01-04T14:02:14.425" v="91" actId="14100"/>
        <pc:sldMkLst>
          <pc:docMk/>
          <pc:sldMk cId="554216726" sldId="262"/>
        </pc:sldMkLst>
        <pc:spChg chg="mod">
          <ac:chgData name="藤本 美恵" userId="S::fujimoto_mie_1@mt.tokushima-ec.ed.jp::1cfebd13-0bde-4255-b200-450dd7089b2a" providerId="AD" clId="Web-{8591BE73-C48C-4CE5-43CA-3AC3578C46D8}" dt="2025-01-04T14:02:14.425" v="91" actId="14100"/>
          <ac:spMkLst>
            <pc:docMk/>
            <pc:sldMk cId="554216726" sldId="262"/>
            <ac:spMk id="4" creationId="{8E118807-1217-3BD8-C6A3-93DE8B300BEA}"/>
          </ac:spMkLst>
        </pc:spChg>
      </pc:sldChg>
      <pc:sldChg chg="modNotes">
        <pc:chgData name="藤本 美恵" userId="S::fujimoto_mie_1@mt.tokushima-ec.ed.jp::1cfebd13-0bde-4255-b200-450dd7089b2a" providerId="AD" clId="Web-{8591BE73-C48C-4CE5-43CA-3AC3578C46D8}" dt="2025-01-04T14:27:06.744" v="300"/>
        <pc:sldMkLst>
          <pc:docMk/>
          <pc:sldMk cId="2800040435" sldId="263"/>
        </pc:sldMkLst>
      </pc:sldChg>
      <pc:sldChg chg="ord modNotes">
        <pc:chgData name="藤本 美恵" userId="S::fujimoto_mie_1@mt.tokushima-ec.ed.jp::1cfebd13-0bde-4255-b200-450dd7089b2a" providerId="AD" clId="Web-{8591BE73-C48C-4CE5-43CA-3AC3578C46D8}" dt="2025-01-04T14:18:46.061" v="234"/>
        <pc:sldMkLst>
          <pc:docMk/>
          <pc:sldMk cId="1113195401" sldId="264"/>
        </pc:sldMkLst>
      </pc:sldChg>
      <pc:sldChg chg="modNotes">
        <pc:chgData name="藤本 美恵" userId="S::fujimoto_mie_1@mt.tokushima-ec.ed.jp::1cfebd13-0bde-4255-b200-450dd7089b2a" providerId="AD" clId="Web-{8591BE73-C48C-4CE5-43CA-3AC3578C46D8}" dt="2025-01-04T13:51:08.739" v="11"/>
        <pc:sldMkLst>
          <pc:docMk/>
          <pc:sldMk cId="1957816627" sldId="268"/>
        </pc:sldMkLst>
      </pc:sldChg>
      <pc:sldChg chg="modNotes">
        <pc:chgData name="藤本 美恵" userId="S::fujimoto_mie_1@mt.tokushima-ec.ed.jp::1cfebd13-0bde-4255-b200-450dd7089b2a" providerId="AD" clId="Web-{8591BE73-C48C-4CE5-43CA-3AC3578C46D8}" dt="2025-01-04T14:21:21.972" v="247"/>
        <pc:sldMkLst>
          <pc:docMk/>
          <pc:sldMk cId="2764158694" sldId="271"/>
        </pc:sldMkLst>
      </pc:sldChg>
      <pc:sldChg chg="modNotes">
        <pc:chgData name="藤本 美恵" userId="S::fujimoto_mie_1@mt.tokushima-ec.ed.jp::1cfebd13-0bde-4255-b200-450dd7089b2a" providerId="AD" clId="Web-{8591BE73-C48C-4CE5-43CA-3AC3578C46D8}" dt="2025-01-04T14:23:16.224" v="270"/>
        <pc:sldMkLst>
          <pc:docMk/>
          <pc:sldMk cId="3085118018" sldId="273"/>
        </pc:sldMkLst>
      </pc:sldChg>
      <pc:sldChg chg="modSp modNotes">
        <pc:chgData name="藤本 美恵" userId="S::fujimoto_mie_1@mt.tokushima-ec.ed.jp::1cfebd13-0bde-4255-b200-450dd7089b2a" providerId="AD" clId="Web-{8591BE73-C48C-4CE5-43CA-3AC3578C46D8}" dt="2025-01-04T14:25:35.071" v="290"/>
        <pc:sldMkLst>
          <pc:docMk/>
          <pc:sldMk cId="2228060490" sldId="274"/>
        </pc:sldMkLst>
        <pc:spChg chg="mod">
          <ac:chgData name="藤本 美恵" userId="S::fujimoto_mie_1@mt.tokushima-ec.ed.jp::1cfebd13-0bde-4255-b200-450dd7089b2a" providerId="AD" clId="Web-{8591BE73-C48C-4CE5-43CA-3AC3578C46D8}" dt="2025-01-04T14:23:55.319" v="280" actId="1076"/>
          <ac:spMkLst>
            <pc:docMk/>
            <pc:sldMk cId="2228060490" sldId="274"/>
            <ac:spMk id="4" creationId="{5F4A4341-B7BA-8896-7BCB-B5687D47DE7E}"/>
          </ac:spMkLst>
        </pc:spChg>
        <pc:spChg chg="mod">
          <ac:chgData name="藤本 美恵" userId="S::fujimoto_mie_1@mt.tokushima-ec.ed.jp::1cfebd13-0bde-4255-b200-450dd7089b2a" providerId="AD" clId="Web-{8591BE73-C48C-4CE5-43CA-3AC3578C46D8}" dt="2025-01-04T14:23:42.506" v="278" actId="1076"/>
          <ac:spMkLst>
            <pc:docMk/>
            <pc:sldMk cId="2228060490" sldId="274"/>
            <ac:spMk id="5" creationId="{F9576FE6-41D0-8626-5C02-A795C788E577}"/>
          </ac:spMkLst>
        </pc:spChg>
        <pc:spChg chg="mod">
          <ac:chgData name="藤本 美恵" userId="S::fujimoto_mie_1@mt.tokushima-ec.ed.jp::1cfebd13-0bde-4255-b200-450dd7089b2a" providerId="AD" clId="Web-{8591BE73-C48C-4CE5-43CA-3AC3578C46D8}" dt="2025-01-04T14:23:39.256" v="277" actId="1076"/>
          <ac:spMkLst>
            <pc:docMk/>
            <pc:sldMk cId="2228060490" sldId="274"/>
            <ac:spMk id="17" creationId="{4F6483B7-5E52-B305-E877-8BBB34F7F6EC}"/>
          </ac:spMkLst>
        </pc:spChg>
        <pc:spChg chg="mod">
          <ac:chgData name="藤本 美恵" userId="S::fujimoto_mie_1@mt.tokushima-ec.ed.jp::1cfebd13-0bde-4255-b200-450dd7089b2a" providerId="AD" clId="Web-{8591BE73-C48C-4CE5-43CA-3AC3578C46D8}" dt="2025-01-04T14:23:31.896" v="274" actId="1076"/>
          <ac:spMkLst>
            <pc:docMk/>
            <pc:sldMk cId="2228060490" sldId="274"/>
            <ac:spMk id="19" creationId="{1EB9B10C-0CC4-C199-6ED8-9385D15CA27C}"/>
          </ac:spMkLst>
        </pc:spChg>
        <pc:spChg chg="mod">
          <ac:chgData name="藤本 美恵" userId="S::fujimoto_mie_1@mt.tokushima-ec.ed.jp::1cfebd13-0bde-4255-b200-450dd7089b2a" providerId="AD" clId="Web-{8591BE73-C48C-4CE5-43CA-3AC3578C46D8}" dt="2025-01-04T14:23:29.209" v="273" actId="688"/>
          <ac:spMkLst>
            <pc:docMk/>
            <pc:sldMk cId="2228060490" sldId="274"/>
            <ac:spMk id="20" creationId="{25056710-C62B-0853-CFA9-388BCD4EBB54}"/>
          </ac:spMkLst>
        </pc:spChg>
        <pc:spChg chg="mod">
          <ac:chgData name="藤本 美恵" userId="S::fujimoto_mie_1@mt.tokushima-ec.ed.jp::1cfebd13-0bde-4255-b200-450dd7089b2a" providerId="AD" clId="Web-{8591BE73-C48C-4CE5-43CA-3AC3578C46D8}" dt="2025-01-04T14:23:24.099" v="271" actId="1076"/>
          <ac:spMkLst>
            <pc:docMk/>
            <pc:sldMk cId="2228060490" sldId="274"/>
            <ac:spMk id="21" creationId="{096C24E3-58C0-CF15-6576-E99A8E932973}"/>
          </ac:spMkLst>
        </pc:spChg>
        <pc:spChg chg="mod">
          <ac:chgData name="藤本 美恵" userId="S::fujimoto_mie_1@mt.tokushima-ec.ed.jp::1cfebd13-0bde-4255-b200-450dd7089b2a" providerId="AD" clId="Web-{8591BE73-C48C-4CE5-43CA-3AC3578C46D8}" dt="2025-01-04T14:23:34.178" v="275" actId="1076"/>
          <ac:spMkLst>
            <pc:docMk/>
            <pc:sldMk cId="2228060490" sldId="274"/>
            <ac:spMk id="22" creationId="{EAFA9BBE-0E9D-E779-BCF8-63CEE303D2AB}"/>
          </ac:spMkLst>
        </pc:spChg>
        <pc:spChg chg="mod">
          <ac:chgData name="藤本 美恵" userId="S::fujimoto_mie_1@mt.tokushima-ec.ed.jp::1cfebd13-0bde-4255-b200-450dd7089b2a" providerId="AD" clId="Web-{8591BE73-C48C-4CE5-43CA-3AC3578C46D8}" dt="2025-01-04T14:23:36.303" v="276" actId="1076"/>
          <ac:spMkLst>
            <pc:docMk/>
            <pc:sldMk cId="2228060490" sldId="274"/>
            <ac:spMk id="23" creationId="{ECC08577-ADF8-D016-3292-2044CB3F3C20}"/>
          </ac:spMkLst>
        </pc:spChg>
      </pc:sldChg>
      <pc:sldChg chg="modNotes">
        <pc:chgData name="藤本 美恵" userId="S::fujimoto_mie_1@mt.tokushima-ec.ed.jp::1cfebd13-0bde-4255-b200-450dd7089b2a" providerId="AD" clId="Web-{8591BE73-C48C-4CE5-43CA-3AC3578C46D8}" dt="2025-01-04T14:26:29.150" v="296"/>
        <pc:sldMkLst>
          <pc:docMk/>
          <pc:sldMk cId="4163281906" sldId="275"/>
        </pc:sldMkLst>
      </pc:sldChg>
      <pc:sldChg chg="modNotes">
        <pc:chgData name="藤本 美恵" userId="S::fujimoto_mie_1@mt.tokushima-ec.ed.jp::1cfebd13-0bde-4255-b200-450dd7089b2a" providerId="AD" clId="Web-{8591BE73-C48C-4CE5-43CA-3AC3578C46D8}" dt="2025-01-04T14:26:15.540" v="294"/>
        <pc:sldMkLst>
          <pc:docMk/>
          <pc:sldMk cId="956010146" sldId="276"/>
        </pc:sldMkLst>
      </pc:sldChg>
      <pc:sldChg chg="modNotes">
        <pc:chgData name="藤本 美恵" userId="S::fujimoto_mie_1@mt.tokushima-ec.ed.jp::1cfebd13-0bde-4255-b200-450dd7089b2a" providerId="AD" clId="Web-{8591BE73-C48C-4CE5-43CA-3AC3578C46D8}" dt="2025-01-04T14:26:48.228" v="298"/>
        <pc:sldMkLst>
          <pc:docMk/>
          <pc:sldMk cId="4018286393" sldId="278"/>
        </pc:sldMkLst>
      </pc:sldChg>
    </pc:docChg>
  </pc:docChgLst>
  <pc:docChgLst>
    <pc:chgData name="藤本 美恵" userId="S::fujimoto_mie_1@mt.tokushima-ec.ed.jp::1cfebd13-0bde-4255-b200-450dd7089b2a" providerId="AD" clId="Web-{694C5886-2322-C746-059E-870627039907}"/>
    <pc:docChg chg="addSection">
      <pc:chgData name="藤本 美恵" userId="S::fujimoto_mie_1@mt.tokushima-ec.ed.jp::1cfebd13-0bde-4255-b200-450dd7089b2a" providerId="AD" clId="Web-{694C5886-2322-C746-059E-870627039907}" dt="2024-12-02T05:04:18.597" v="0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7D650E94-8317-03A8-1914-B52FED3057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9A80B8A-B267-578C-6F4B-5F1BEB66F8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2B775-877E-4464-AE89-702BBF9568C6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D20A32B-CD0A-BB57-B1E3-A56540BCD5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307E5ED-3A82-9941-B52D-C07E866FC8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BDCDC-CE12-4089-A684-ADC671397E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1865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2" cy="495029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l">
              <a:defRPr sz="12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r>
              <a:rPr lang="ja-JP" altLang="en-US" dirty="0"/>
              <a:t>②すまいるくんデータバージョン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2" cy="495029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r">
              <a:defRPr sz="12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fld id="{69EAF382-F81C-4C75-94E8-6DC8BDD26267}" type="datetimeFigureOut">
              <a:rPr lang="ja-JP" altLang="en-US" smtClean="0"/>
              <a:pPr/>
              <a:t>2025/2/12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5" tIns="45907" rIns="91815" bIns="45907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1"/>
          </a:xfrm>
          <a:prstGeom prst="rect">
            <a:avLst/>
          </a:prstGeom>
        </p:spPr>
        <p:txBody>
          <a:bodyPr vert="horz" lIns="91815" tIns="45907" rIns="91815" bIns="45907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2" cy="495028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l">
              <a:defRPr sz="12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2" cy="495028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r">
              <a:defRPr sz="12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fld id="{5E861A61-8318-4046-8374-4B47C918098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39961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UD デジタル 教科書体 NK-B" panose="02020700000000000000" pitchFamily="18" charset="-128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UD デジタル 教科書体 NK-B" panose="02020700000000000000" pitchFamily="18" charset="-128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UD デジタル 教科書体 NK-B" panose="02020700000000000000" pitchFamily="18" charset="-128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UD デジタル 教科書体 NK-B" panose="02020700000000000000" pitchFamily="18" charset="-128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UD デジタル 教科書体 NK-B" panose="02020700000000000000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「１ねん　きらきらぷろじぇくと」のお話をします。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2303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/>
              <a:t>みんな</a:t>
            </a:r>
            <a:r>
              <a:rPr lang="ja-JP" dirty="0"/>
              <a:t>で、黄色</a:t>
            </a:r>
            <a:r>
              <a:rPr lang="ja-JP"/>
              <a:t>シールを</a:t>
            </a:r>
            <a:r>
              <a:rPr lang="ja-JP" altLang="en-US"/>
              <a:t>貼ると、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6302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大きな黄色い丸ができますね。</a:t>
            </a:r>
          </a:p>
          <a:p>
            <a:r>
              <a:rPr lang="ja-JP" dirty="0"/>
              <a:t>目と口を描くと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7273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すまいるくんの完成です。</a:t>
            </a:r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817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すまいるくんは、良い姿勢</a:t>
            </a:r>
            <a:r>
              <a:rPr lang="ja-JP" altLang="en-US"/>
              <a:t>をがんばる、みんな</a:t>
            </a:r>
            <a:r>
              <a:rPr lang="ja-JP" altLang="en-US" dirty="0"/>
              <a:t>を応援しているよ。</a:t>
            </a:r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0306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良い姿勢、みんなでがんばりましょう。</a:t>
            </a:r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4233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lang="ja-JP" altLang="en-US" smtClean="0"/>
              <a:pPr/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6600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「１ねん　きらきらぷろじぇくと」とは</a:t>
            </a:r>
            <a:endParaRPr lang="ja-JP" dirty="0"/>
          </a:p>
          <a:p>
            <a:r>
              <a:rPr lang="ja-JP" altLang="en-US" dirty="0"/>
              <a:t>できることをどんどん増やして</a:t>
            </a:r>
            <a:endParaRPr lang="en-US" altLang="ja-JP" dirty="0"/>
          </a:p>
          <a:p>
            <a:r>
              <a:rPr lang="ja-JP" altLang="en-US" dirty="0"/>
              <a:t>きらきらかっこいい１年生をめざすのだ。</a:t>
            </a:r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0404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「きらきらぷろじぇくと」で</a:t>
            </a:r>
            <a:endParaRPr lang="en-US" altLang="ja-JP"/>
          </a:p>
          <a:p>
            <a:r>
              <a:rPr lang="ja-JP"/>
              <a:t>かっこいい</a:t>
            </a:r>
            <a:r>
              <a:rPr lang="ja-JP" dirty="0"/>
              <a:t>１年生を</a:t>
            </a:r>
            <a:r>
              <a:rPr lang="ja-JP" altLang="en-US" dirty="0"/>
              <a:t>めざ</a:t>
            </a:r>
            <a:r>
              <a:rPr lang="ja-JP" dirty="0"/>
              <a:t>してがんばることは</a:t>
            </a:r>
            <a:r>
              <a:rPr lang="ja-JP" altLang="en-US" dirty="0"/>
              <a:t>、これです。</a:t>
            </a:r>
            <a:endParaRPr lang="ja-JP" dirty="0"/>
          </a:p>
          <a:p>
            <a:r>
              <a:rPr lang="ja-JP" altLang="en-US" dirty="0"/>
              <a:t>「</a:t>
            </a:r>
            <a:r>
              <a:rPr lang="ja-JP" dirty="0"/>
              <a:t>よい</a:t>
            </a:r>
            <a:r>
              <a:rPr lang="ja-JP" altLang="en-US" dirty="0"/>
              <a:t>しせいで　</a:t>
            </a:r>
            <a:r>
              <a:rPr lang="ja-JP" altLang="en-US"/>
              <a:t>すわ</a:t>
            </a:r>
            <a:r>
              <a:rPr lang="ja-JP"/>
              <a:t>ろう</a:t>
            </a:r>
            <a:r>
              <a:rPr lang="ja-JP" altLang="en-US"/>
              <a:t>」みんな</a:t>
            </a:r>
            <a:r>
              <a:rPr lang="ja-JP" altLang="en-US" dirty="0"/>
              <a:t>で</a:t>
            </a:r>
            <a:r>
              <a:rPr lang="ja-JP" dirty="0"/>
              <a:t>読んで</a:t>
            </a:r>
            <a:r>
              <a:rPr lang="ja-JP"/>
              <a:t>みよう。</a:t>
            </a:r>
            <a:endParaRPr lang="en-US" altLang="ja-JP"/>
          </a:p>
          <a:p>
            <a:r>
              <a:rPr lang="ja-JP" altLang="en-US"/>
              <a:t>さん</a:t>
            </a:r>
            <a:r>
              <a:rPr lang="ja-JP" altLang="en-US" dirty="0"/>
              <a:t>はい。</a:t>
            </a:r>
          </a:p>
          <a:p>
            <a:endParaRPr lang="ja-JP" altLang="en-US" dirty="0"/>
          </a:p>
          <a:p>
            <a:r>
              <a:rPr lang="ja-JP" dirty="0"/>
              <a:t>特にがんばる</a:t>
            </a:r>
            <a:r>
              <a:rPr lang="ja-JP" altLang="en-US" dirty="0"/>
              <a:t>の</a:t>
            </a:r>
            <a:r>
              <a:rPr lang="ja-JP" dirty="0"/>
              <a:t>は</a:t>
            </a:r>
            <a:r>
              <a:rPr lang="ja-JP" altLang="en-US" dirty="0"/>
              <a:t>、</a:t>
            </a:r>
            <a:r>
              <a:rPr lang="ja-JP" dirty="0"/>
              <a:t>朝の会</a:t>
            </a:r>
            <a:r>
              <a:rPr lang="ja-JP" altLang="en-US" dirty="0"/>
              <a:t>、</a:t>
            </a:r>
            <a:r>
              <a:rPr lang="ja-JP" dirty="0"/>
              <a:t>帰りの会</a:t>
            </a:r>
            <a:r>
              <a:rPr lang="ja-JP" altLang="en-US" dirty="0"/>
              <a:t>の姿勢</a:t>
            </a:r>
            <a:r>
              <a:rPr lang="ja-JP" dirty="0"/>
              <a:t>です。 　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122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よい姿勢で座ると</a:t>
            </a:r>
          </a:p>
          <a:p>
            <a:r>
              <a:rPr lang="ja-JP" altLang="en-US" dirty="0"/>
              <a:t>朝の会や帰りの会を早く始めることができる。</a:t>
            </a:r>
          </a:p>
          <a:p>
            <a:r>
              <a:rPr lang="ja-JP" altLang="en-US" dirty="0"/>
              <a:t>足を出している子がいないので、教室の中を</a:t>
            </a:r>
            <a:r>
              <a:rPr lang="ja-JP" altLang="en-US"/>
              <a:t>安全に</a:t>
            </a:r>
            <a:endParaRPr lang="en-US" altLang="ja-JP"/>
          </a:p>
          <a:p>
            <a:r>
              <a:rPr lang="ja-JP" altLang="en-US"/>
              <a:t>歩く</a:t>
            </a:r>
            <a:r>
              <a:rPr lang="ja-JP" altLang="en-US" dirty="0"/>
              <a:t>ことができる。</a:t>
            </a:r>
          </a:p>
          <a:p>
            <a:r>
              <a:rPr lang="ja-JP" altLang="en-US" dirty="0"/>
              <a:t>先生や日直さんの話をよく聞くことができる。</a:t>
            </a:r>
            <a:r>
              <a:rPr lang="en-US" altLang="ja-JP" dirty="0"/>
              <a:t> </a:t>
            </a:r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4093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良い姿勢ってどんな姿勢でしょうか。</a:t>
            </a:r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8611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UD デジタル 教科書体 NK" panose="02020400000000000000" pitchFamily="18" charset="-128"/>
              </a:rPr>
              <a:t>よい姿勢ができるようになる合い言葉を紹介します。</a:t>
            </a:r>
            <a:endParaRPr lang="ja-JP" dirty="0">
              <a:latin typeface="UD デジタル 教科書体 NK" panose="02020400000000000000" pitchFamily="18" charset="-128"/>
            </a:endParaRPr>
          </a:p>
          <a:p>
            <a:r>
              <a:rPr lang="ja-JP" altLang="en-US" dirty="0">
                <a:latin typeface="UD デジタル 教科書体 NK" panose="02020400000000000000" pitchFamily="18" charset="-128"/>
              </a:rPr>
              <a:t>「こしぴん。あしぺた。ぐうひとつ」</a:t>
            </a:r>
            <a:r>
              <a:rPr lang="en-US" altLang="ja-JP" dirty="0">
                <a:latin typeface="UD デジタル 教科書体 NK" panose="02020400000000000000" pitchFamily="18" charset="-128"/>
              </a:rPr>
              <a:t> </a:t>
            </a:r>
          </a:p>
          <a:p>
            <a:r>
              <a:rPr lang="ja-JP" altLang="en-US" dirty="0">
                <a:latin typeface="UD デジタル 教科書体 NK" panose="02020400000000000000" pitchFamily="18" charset="-128"/>
              </a:rPr>
              <a:t>合い言葉を使って、お手本を見せます。</a:t>
            </a:r>
            <a:endParaRPr lang="en-US" altLang="ja-JP" dirty="0">
              <a:latin typeface="UD デジタル 教科書体 NK" panose="02020400000000000000" pitchFamily="18" charset="-128"/>
            </a:endParaRPr>
          </a:p>
          <a:p>
            <a:endParaRPr lang="en-US" altLang="ja-JP" dirty="0">
              <a:latin typeface="UD デジタル 教科書体 NK" panose="02020400000000000000" pitchFamily="18" charset="-128"/>
            </a:endParaRPr>
          </a:p>
          <a:p>
            <a:r>
              <a:rPr lang="ja-JP" altLang="en-US" dirty="0">
                <a:latin typeface="UD デジタル 教科書体 NK" panose="02020400000000000000" pitchFamily="18" charset="-128"/>
              </a:rPr>
              <a:t>腰は、背中とお尻の間です。ここ（手で押さえて示す）を「ぴん」と伸ばします。</a:t>
            </a:r>
            <a:endParaRPr lang="en-US" altLang="ja-JP" dirty="0">
              <a:latin typeface="UD デジタル 教科書体 NK" panose="02020400000000000000" pitchFamily="18" charset="-128"/>
            </a:endParaRPr>
          </a:p>
          <a:p>
            <a:r>
              <a:rPr lang="ja-JP" altLang="en-US" dirty="0">
                <a:latin typeface="UD デジタル 教科書体 NK" panose="02020400000000000000" pitchFamily="18" charset="-128"/>
              </a:rPr>
              <a:t>両足を「ぺた」っと床につけます。椅子の前の方に座ると、上手にできます。</a:t>
            </a:r>
            <a:endParaRPr lang="en-US" altLang="ja-JP" dirty="0">
              <a:latin typeface="UD デジタル 教科書体 NK" panose="02020400000000000000" pitchFamily="18" charset="-128"/>
            </a:endParaRPr>
          </a:p>
          <a:p>
            <a:r>
              <a:rPr lang="ja-JP" altLang="en-US" dirty="0">
                <a:latin typeface="UD デジタル 教科書体 NK" panose="02020400000000000000" pitchFamily="18" charset="-128"/>
              </a:rPr>
              <a:t>手を「ぐう」にして、おなかと背中にくっつけます。</a:t>
            </a:r>
            <a:endParaRPr lang="en-US" altLang="ja-JP" dirty="0">
              <a:latin typeface="UD デジタル 教科書体 NK" panose="02020400000000000000" pitchFamily="18" charset="-128"/>
            </a:endParaRPr>
          </a:p>
          <a:p>
            <a:r>
              <a:rPr lang="ja-JP" altLang="en-US" dirty="0">
                <a:latin typeface="UD デジタル 教科書体 NK" panose="02020400000000000000" pitchFamily="18" charset="-128"/>
              </a:rPr>
              <a:t>机と背もたれに「ぐう」一つ分の間を空けて、座ります。</a:t>
            </a:r>
            <a:endParaRPr lang="en-US" altLang="ja-JP" dirty="0">
              <a:latin typeface="UD デジタル 教科書体 NK" panose="02020400000000000000" pitchFamily="18" charset="-128"/>
            </a:endParaRPr>
          </a:p>
          <a:p>
            <a:endParaRPr lang="en-US" altLang="ja-JP" dirty="0">
              <a:latin typeface="UD デジタル 教科書体 NK" panose="02020400000000000000" pitchFamily="18" charset="-128"/>
            </a:endParaRPr>
          </a:p>
          <a:p>
            <a:endParaRPr lang="en-US" altLang="ja-JP" dirty="0">
              <a:latin typeface="UD デジタル 教科書体 NK" panose="02020400000000000000" pitchFamily="18" charset="-128"/>
            </a:endParaRPr>
          </a:p>
          <a:p>
            <a:endParaRPr lang="en-US" altLang="ja-JP" dirty="0">
              <a:latin typeface="UD デジタル 教科書体 NK" panose="02020400000000000000" pitchFamily="18" charset="-128"/>
            </a:endParaRPr>
          </a:p>
          <a:p>
            <a:endParaRPr lang="en-US" altLang="ja-JP" dirty="0">
              <a:latin typeface="UD デジタル 教科書体 NK" panose="02020400000000000000" pitchFamily="18" charset="-128"/>
            </a:endParaRPr>
          </a:p>
          <a:p>
            <a:endParaRPr lang="en-US" altLang="ja-JP" dirty="0">
              <a:latin typeface="UD デジタル 教科書体 NK" panose="02020400000000000000" pitchFamily="18" charset="-128"/>
            </a:endParaRPr>
          </a:p>
          <a:p>
            <a:endParaRPr lang="en-US" altLang="ja-JP" dirty="0">
              <a:latin typeface="UD デジタル 教科書体 NK" panose="02020400000000000000" pitchFamily="18" charset="-128"/>
            </a:endParaRPr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6588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合い言葉を言いながら一緒にやってみましょう。</a:t>
            </a:r>
            <a:endParaRPr lang="en-US" altLang="ja-JP" dirty="0"/>
          </a:p>
          <a:p>
            <a:r>
              <a:rPr lang="ja-JP" altLang="en-US" dirty="0"/>
              <a:t>「こしぴん」</a:t>
            </a:r>
            <a:endParaRPr lang="en-US" altLang="ja-JP" dirty="0"/>
          </a:p>
          <a:p>
            <a:r>
              <a:rPr lang="ja-JP" altLang="en-US" dirty="0"/>
              <a:t>「あしぺた」</a:t>
            </a:r>
            <a:endParaRPr lang="en-US" altLang="ja-JP" dirty="0"/>
          </a:p>
          <a:p>
            <a:r>
              <a:rPr lang="ja-JP" altLang="en-US" dirty="0"/>
              <a:t>「ぐうひとつ」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上手にできましたね。</a:t>
            </a:r>
            <a:endParaRPr lang="en-US" dirty="0"/>
          </a:p>
          <a:p>
            <a:endParaRPr lang="en-US" altLang="ja-JP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899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良い</a:t>
            </a:r>
            <a:r>
              <a:rPr lang="ja-JP" dirty="0"/>
              <a:t>姿勢で座ることができている子には、</a:t>
            </a:r>
            <a:r>
              <a:rPr lang="ja-JP" altLang="en-US"/>
              <a:t>ごほうびに</a:t>
            </a:r>
            <a:endParaRPr lang="en-US" altLang="ja-JP"/>
          </a:p>
          <a:p>
            <a:r>
              <a:rPr lang="ja-JP"/>
              <a:t>黄色</a:t>
            </a:r>
            <a:r>
              <a:rPr lang="ja-JP" dirty="0"/>
              <a:t>シールを</a:t>
            </a:r>
            <a:r>
              <a:rPr lang="ja-JP" altLang="en-US" dirty="0"/>
              <a:t>渡</a:t>
            </a:r>
            <a:r>
              <a:rPr lang="ja-JP" dirty="0"/>
              <a:t>します。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793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ごほうびの黄色シールは、大きな</a:t>
            </a:r>
            <a:r>
              <a:rPr lang="ja-JP" altLang="en-US"/>
              <a:t>丸に貼りましょう</a:t>
            </a:r>
            <a:r>
              <a:rPr lang="ja-JP" altLang="en-US" dirty="0"/>
              <a:t>。</a:t>
            </a:r>
            <a:endParaRPr lang="en-US" altLang="ja-JP" dirty="0"/>
          </a:p>
          <a:p>
            <a:r>
              <a:rPr lang="ja-JP" altLang="en-US" dirty="0"/>
              <a:t> </a:t>
            </a:r>
            <a:endParaRPr lang="en-US" altLang="ja-JP" dirty="0"/>
          </a:p>
          <a:p>
            <a:endParaRPr lang="en-US" altLang="ja-JP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3670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3B4D99-2A38-C790-C755-BD220A5EB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8633CB2-D2F2-69F6-C159-A700A1A4D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BA972D-A70D-ED66-E937-5C10F55C6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653-BE61-40B1-A954-E7D625D59862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340BA8-51A8-F05A-598D-B493F24F7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0A328A-823E-A43A-D83C-282251055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C67-C2FE-4E91-88B3-6BF16A4AC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6960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16E48E-2F27-48BE-56F0-26DA38EBF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D758C5-6E3A-7F23-E37D-EDAD5AB9E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940F914-EEEB-FB6B-DAC5-7DEAA6D68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653-BE61-40B1-A954-E7D625D59862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57DD6FF-66E7-F99F-6362-05EBA535D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2DAB512-C842-73B1-6F40-8B0EF2493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C67-C2FE-4E91-88B3-6BF16A4AC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21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A0F8619-D6CE-0397-D3D1-2FD12E30E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568B8E5-63D1-4AC7-FAD7-12E9AE0E7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B937B8-B0D8-151A-EF78-5F583B87B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653-BE61-40B1-A954-E7D625D59862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11BD28E-BA7D-532B-58BA-7B1364DB9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57979E-2478-89FC-311A-92F3DE5C3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C67-C2FE-4E91-88B3-6BF16A4AC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684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2AD1EC-3ABC-6D67-88B0-7E3DDC748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E2899B-FE31-AE13-258C-0AB4565BD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1E0F69-9665-5F97-1ADA-9906E01E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653-BE61-40B1-A954-E7D625D59862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593DA3-5972-17CA-4F91-FED57BE03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804DDC-A7C0-7BF4-C846-48410E1C6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C67-C2FE-4E91-88B3-6BF16A4AC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3981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04D283-BB83-6786-8D8E-015B3BEC5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060256E-3EEB-C724-1892-D8CB9BAD2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F7923DD-A3B9-9EE1-C9BA-39888EB27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653-BE61-40B1-A954-E7D625D59862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F1F8788-6BF6-8358-ED7B-45FF48544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3D7559-7F3D-7671-362F-8B0ED38FB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C67-C2FE-4E91-88B3-6BF16A4AC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14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EE4408-CA5A-5578-4E25-4D829B66A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4A4850-299B-52D8-3177-2949E82732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9D46B94-37F4-A475-482B-D62B33790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DE57965-2BBF-752B-513E-8CC022853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653-BE61-40B1-A954-E7D625D59862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433CDE0-3182-B25C-0F9C-C41C64E94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A02AB23-9AF0-859F-39C0-013674AEE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C67-C2FE-4E91-88B3-6BF16A4AC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719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772BEE-E03D-33AE-3F87-ABFB45325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B228D1B-405C-E387-7B23-7B841855D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DA4BE30-9854-26DB-74F1-06D2BD169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45BDF85-C240-56C4-4542-272D65127D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2E7841F-63D0-3816-1C90-48581B34D7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926071C-EC4F-9EC4-360C-A630A500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653-BE61-40B1-A954-E7D625D59862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E44A41F-AC2C-5747-9AD4-6F14913C4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4FA9E23-ACBF-2D4B-D6D1-AEB2D4F8F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C67-C2FE-4E91-88B3-6BF16A4AC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7402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7C7DE6-DE39-D3DD-B8D3-D9FC9768F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92BFA73-792F-15A3-DDC1-0FADD2B10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653-BE61-40B1-A954-E7D625D59862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E9DC912-D026-7678-BB2B-F8E523D63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E78DA19-E960-28F8-24C5-5228DA37B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C67-C2FE-4E91-88B3-6BF16A4AC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909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BBC0DEF-F298-DE23-6AA4-5B7ECED40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653-BE61-40B1-A954-E7D625D59862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A158B57-1EE2-0ABA-271B-87398AD6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CEBEF3-DEDA-66BE-FEE8-EF4A36FD7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C67-C2FE-4E91-88B3-6BF16A4AC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162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32FDAD-FB03-5C4E-3F2B-C4AD8411D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1667BE-2B58-C8AE-F278-A37D2F034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4FA0D24-29C2-A33B-9213-FA31CEE4F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699E0FA-63C7-7062-73A1-DE421E640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653-BE61-40B1-A954-E7D625D59862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71C8BA8-6B08-AB01-0EC4-297CC7CC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78E4E3F-1C34-AF00-DB26-8D1D1D7FC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C67-C2FE-4E91-88B3-6BF16A4AC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5403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A0A2BA-2867-F40E-A6C5-DB4BF3E91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D7C3A93-F88B-3797-0071-C16BFFF1AC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08FA0BB-C71F-FC7A-A673-40DCB8911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A5EC3A0-2F23-40AC-5D6E-0C51B58B4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653-BE61-40B1-A954-E7D625D59862}" type="datetimeFigureOut">
              <a:rPr kumimoji="1" lang="ja-JP" altLang="en-US" smtClean="0"/>
              <a:t>2025/2/12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0B62BD4-07B1-7620-8B73-ECEAF361D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00D5A89-7D62-ACC5-CB55-07B85E3B2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C67-C2FE-4E91-88B3-6BF16A4AC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003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DAA63B9-61C0-1024-895D-017C2609B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190BECA-C89B-270E-E1CF-7C364BB16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0E8337-3B43-19FE-2AFA-A8BE2121CD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fld id="{682BB653-BE61-40B1-A954-E7D625D59862}" type="datetimeFigureOut">
              <a:rPr lang="ja-JP" altLang="en-US" smtClean="0"/>
              <a:pPr/>
              <a:t>2025/2/12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FA801B-2DD9-C00E-8F23-7A9CC99DCF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68ACAE-E759-3BF9-0696-6079642CA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fld id="{16B7FC67-C2FE-4E91-88B3-6BF16A4AC244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583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E4883F-2F81-801B-7B6A-3ADF84F6B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78296"/>
            <a:ext cx="12192000" cy="193405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kumimoji="1" lang="ja-JP" altLang="en-US" sz="6600" b="1" dirty="0">
                <a:latin typeface="UD デジタル 教科書体 NK" panose="02020400000000000000" pitchFamily="18" charset="-128"/>
                <a:ea typeface="UD デジタル 教科書体 NK-B" panose="02020700000000000000" pitchFamily="18" charset="-128"/>
              </a:rPr>
              <a:t>１ねん　きらきらぷろじぇくと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A79324-2343-806A-434E-18E5BAEE7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365" y="2202932"/>
            <a:ext cx="3497580" cy="470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5BFBD45-6F3A-6DFF-06AB-6E5DD72A7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214" y="2202932"/>
            <a:ext cx="3497580" cy="470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21F7B7-7F33-B752-9AED-46A29EF69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C67-C2FE-4E91-88B3-6BF16A4AC24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7816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FC95D41-79D2-E07E-7D92-69A25FCA2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507" y="172703"/>
            <a:ext cx="4706520" cy="648061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E821B6A-9C6A-E3A3-895B-12E87E56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158"/>
            <a:ext cx="5815382" cy="4444467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kumimoji="1" lang="ja-JP" altLang="en-US" sz="6600" b="1" dirty="0">
                <a:latin typeface="UD デジタル 教科書体 NK" panose="02020400000000000000" pitchFamily="18" charset="-128"/>
                <a:ea typeface="UD デジタル 教科書体 NK-B" panose="02020700000000000000" pitchFamily="18" charset="-128"/>
              </a:rPr>
              <a:t> みんなで</a:t>
            </a:r>
            <a:br>
              <a:rPr kumimoji="1" lang="en-US" altLang="ja-JP" sz="6600" b="1" dirty="0">
                <a:latin typeface="UD デジタル 教科書体 NK" panose="020204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en-US" altLang="ja-JP" sz="6600" b="1" dirty="0">
                <a:latin typeface="UD デジタル 教科書体 NK" panose="020204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kumimoji="1" lang="ja-JP" altLang="en-US" sz="6600" b="1" dirty="0">
                <a:latin typeface="UD デジタル 教科書体 NK" panose="02020400000000000000" pitchFamily="18" charset="-128"/>
                <a:ea typeface="UD デジタル 教科書体 NK-B" panose="02020700000000000000" pitchFamily="18" charset="-128"/>
              </a:rPr>
              <a:t>きいろシールを　</a:t>
            </a:r>
            <a:br>
              <a:rPr kumimoji="1" lang="en-US" altLang="ja-JP" sz="6600" b="1" dirty="0">
                <a:latin typeface="UD デジタル 教科書体 NK" panose="020204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en-US" altLang="ja-JP" sz="6600" b="1" dirty="0">
                <a:latin typeface="UD デジタル 教科書体 NK" panose="020204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kumimoji="1" lang="ja-JP" altLang="en-US" sz="6600" b="1" dirty="0">
                <a:latin typeface="UD デジタル 教科書体 NK" panose="02020400000000000000" pitchFamily="18" charset="-128"/>
                <a:ea typeface="UD デジタル 教科書体 NK-B" panose="02020700000000000000" pitchFamily="18" charset="-128"/>
              </a:rPr>
              <a:t>はる</a:t>
            </a:r>
          </a:p>
        </p:txBody>
      </p:sp>
      <p:sp>
        <p:nvSpPr>
          <p:cNvPr id="5" name="フローチャート: 結合子 4">
            <a:extLst>
              <a:ext uri="{FF2B5EF4-FFF2-40B4-BE49-F238E27FC236}">
                <a16:creationId xmlns:a16="http://schemas.microsoft.com/office/drawing/2014/main" id="{F9576FE6-41D0-8626-5C02-A795C788E577}"/>
              </a:ext>
            </a:extLst>
          </p:cNvPr>
          <p:cNvSpPr/>
          <p:nvPr/>
        </p:nvSpPr>
        <p:spPr>
          <a:xfrm>
            <a:off x="9179695" y="4433309"/>
            <a:ext cx="744583" cy="70539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" panose="020204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フローチャート: 結合子 5">
            <a:extLst>
              <a:ext uri="{FF2B5EF4-FFF2-40B4-BE49-F238E27FC236}">
                <a16:creationId xmlns:a16="http://schemas.microsoft.com/office/drawing/2014/main" id="{798CAA58-90A9-E024-B3E1-68B21C61AF28}"/>
              </a:ext>
            </a:extLst>
          </p:cNvPr>
          <p:cNvSpPr/>
          <p:nvPr/>
        </p:nvSpPr>
        <p:spPr>
          <a:xfrm>
            <a:off x="9541983" y="3486260"/>
            <a:ext cx="744583" cy="70539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" panose="020204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フローチャート: 結合子 7">
            <a:extLst>
              <a:ext uri="{FF2B5EF4-FFF2-40B4-BE49-F238E27FC236}">
                <a16:creationId xmlns:a16="http://schemas.microsoft.com/office/drawing/2014/main" id="{12075C17-EEC6-5D08-DD55-304E3A585054}"/>
              </a:ext>
            </a:extLst>
          </p:cNvPr>
          <p:cNvSpPr/>
          <p:nvPr/>
        </p:nvSpPr>
        <p:spPr>
          <a:xfrm>
            <a:off x="9777319" y="4045149"/>
            <a:ext cx="744583" cy="70539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" panose="020204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フローチャート: 結合子 11">
            <a:extLst>
              <a:ext uri="{FF2B5EF4-FFF2-40B4-BE49-F238E27FC236}">
                <a16:creationId xmlns:a16="http://schemas.microsoft.com/office/drawing/2014/main" id="{2FB5F930-D915-4E6D-9FEF-AE81E8DDD0C4}"/>
              </a:ext>
            </a:extLst>
          </p:cNvPr>
          <p:cNvSpPr/>
          <p:nvPr/>
        </p:nvSpPr>
        <p:spPr>
          <a:xfrm>
            <a:off x="10138950" y="2707614"/>
            <a:ext cx="744583" cy="70539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" panose="020204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3" name="フローチャート: 結合子 12">
            <a:extLst>
              <a:ext uri="{FF2B5EF4-FFF2-40B4-BE49-F238E27FC236}">
                <a16:creationId xmlns:a16="http://schemas.microsoft.com/office/drawing/2014/main" id="{3F77D37C-5BD3-EEEB-A902-A2542D8FC2BD}"/>
              </a:ext>
            </a:extLst>
          </p:cNvPr>
          <p:cNvSpPr/>
          <p:nvPr/>
        </p:nvSpPr>
        <p:spPr>
          <a:xfrm>
            <a:off x="8110942" y="1653178"/>
            <a:ext cx="744583" cy="70539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" panose="020204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4" name="フローチャート: 結合子 13">
            <a:extLst>
              <a:ext uri="{FF2B5EF4-FFF2-40B4-BE49-F238E27FC236}">
                <a16:creationId xmlns:a16="http://schemas.microsoft.com/office/drawing/2014/main" id="{D4F056B3-A0E8-F717-AEFF-01391AE11C33}"/>
              </a:ext>
            </a:extLst>
          </p:cNvPr>
          <p:cNvSpPr/>
          <p:nvPr/>
        </p:nvSpPr>
        <p:spPr>
          <a:xfrm>
            <a:off x="9176660" y="2501422"/>
            <a:ext cx="744583" cy="70539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" panose="020204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フローチャート: 結合子 9">
            <a:extLst>
              <a:ext uri="{FF2B5EF4-FFF2-40B4-BE49-F238E27FC236}">
                <a16:creationId xmlns:a16="http://schemas.microsoft.com/office/drawing/2014/main" id="{6926D3A5-3C53-DCA6-B279-055B1E8215BC}"/>
              </a:ext>
            </a:extLst>
          </p:cNvPr>
          <p:cNvSpPr/>
          <p:nvPr/>
        </p:nvSpPr>
        <p:spPr>
          <a:xfrm>
            <a:off x="7317411" y="2026702"/>
            <a:ext cx="744583" cy="70539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" panose="020204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フローチャート: 結合子 10">
            <a:extLst>
              <a:ext uri="{FF2B5EF4-FFF2-40B4-BE49-F238E27FC236}">
                <a16:creationId xmlns:a16="http://schemas.microsoft.com/office/drawing/2014/main" id="{AFA6D456-C496-23D3-D1C6-E68EADBF061C}"/>
              </a:ext>
            </a:extLst>
          </p:cNvPr>
          <p:cNvSpPr/>
          <p:nvPr/>
        </p:nvSpPr>
        <p:spPr>
          <a:xfrm>
            <a:off x="7597343" y="4230188"/>
            <a:ext cx="744583" cy="70539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" panose="020204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6" name="フローチャート: 結合子 15">
            <a:extLst>
              <a:ext uri="{FF2B5EF4-FFF2-40B4-BE49-F238E27FC236}">
                <a16:creationId xmlns:a16="http://schemas.microsoft.com/office/drawing/2014/main" id="{DFDC45F6-6D2E-8007-A527-B397B62BC91E}"/>
              </a:ext>
            </a:extLst>
          </p:cNvPr>
          <p:cNvSpPr/>
          <p:nvPr/>
        </p:nvSpPr>
        <p:spPr>
          <a:xfrm>
            <a:off x="8184750" y="3221345"/>
            <a:ext cx="744583" cy="70539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" panose="020204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" name="フローチャート: 結合子 16">
            <a:extLst>
              <a:ext uri="{FF2B5EF4-FFF2-40B4-BE49-F238E27FC236}">
                <a16:creationId xmlns:a16="http://schemas.microsoft.com/office/drawing/2014/main" id="{4F6483B7-5E52-B305-E877-8BBB34F7F6EC}"/>
              </a:ext>
            </a:extLst>
          </p:cNvPr>
          <p:cNvSpPr/>
          <p:nvPr/>
        </p:nvSpPr>
        <p:spPr>
          <a:xfrm>
            <a:off x="9666553" y="1858378"/>
            <a:ext cx="744583" cy="70539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" panose="020204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8" name="フローチャート: 結合子 17">
            <a:extLst>
              <a:ext uri="{FF2B5EF4-FFF2-40B4-BE49-F238E27FC236}">
                <a16:creationId xmlns:a16="http://schemas.microsoft.com/office/drawing/2014/main" id="{55EE563E-B396-1AD1-19A5-55EAB487E4E2}"/>
              </a:ext>
            </a:extLst>
          </p:cNvPr>
          <p:cNvSpPr/>
          <p:nvPr/>
        </p:nvSpPr>
        <p:spPr>
          <a:xfrm>
            <a:off x="8926759" y="1531117"/>
            <a:ext cx="744583" cy="70539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" panose="020204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9" name="フローチャート: 結合子 18">
            <a:extLst>
              <a:ext uri="{FF2B5EF4-FFF2-40B4-BE49-F238E27FC236}">
                <a16:creationId xmlns:a16="http://schemas.microsoft.com/office/drawing/2014/main" id="{1EB9B10C-0CC4-C199-6ED8-9385D15CA27C}"/>
              </a:ext>
            </a:extLst>
          </p:cNvPr>
          <p:cNvSpPr/>
          <p:nvPr/>
        </p:nvSpPr>
        <p:spPr>
          <a:xfrm>
            <a:off x="8409870" y="4582885"/>
            <a:ext cx="744583" cy="70539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" panose="020204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0" name="フローチャート: 結合子 19">
            <a:extLst>
              <a:ext uri="{FF2B5EF4-FFF2-40B4-BE49-F238E27FC236}">
                <a16:creationId xmlns:a16="http://schemas.microsoft.com/office/drawing/2014/main" id="{25056710-C62B-0853-CFA9-388BCD4EBB54}"/>
              </a:ext>
            </a:extLst>
          </p:cNvPr>
          <p:cNvSpPr/>
          <p:nvPr/>
        </p:nvSpPr>
        <p:spPr>
          <a:xfrm rot="2340000">
            <a:off x="7430574" y="2905952"/>
            <a:ext cx="744583" cy="70539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" panose="020204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1" name="フローチャート: 結合子 20">
            <a:extLst>
              <a:ext uri="{FF2B5EF4-FFF2-40B4-BE49-F238E27FC236}">
                <a16:creationId xmlns:a16="http://schemas.microsoft.com/office/drawing/2014/main" id="{096C24E3-58C0-CF15-6576-E99A8E932973}"/>
              </a:ext>
            </a:extLst>
          </p:cNvPr>
          <p:cNvSpPr/>
          <p:nvPr/>
        </p:nvSpPr>
        <p:spPr>
          <a:xfrm>
            <a:off x="8494561" y="2437261"/>
            <a:ext cx="744583" cy="70539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" panose="020204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2" name="フローチャート: 結合子 21">
            <a:extLst>
              <a:ext uri="{FF2B5EF4-FFF2-40B4-BE49-F238E27FC236}">
                <a16:creationId xmlns:a16="http://schemas.microsoft.com/office/drawing/2014/main" id="{EAFA9BBE-0E9D-E779-BCF8-63CEE303D2AB}"/>
              </a:ext>
            </a:extLst>
          </p:cNvPr>
          <p:cNvSpPr/>
          <p:nvPr/>
        </p:nvSpPr>
        <p:spPr>
          <a:xfrm>
            <a:off x="6970558" y="3609023"/>
            <a:ext cx="744583" cy="70539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" panose="020204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3" name="フローチャート: 結合子 22">
            <a:extLst>
              <a:ext uri="{FF2B5EF4-FFF2-40B4-BE49-F238E27FC236}">
                <a16:creationId xmlns:a16="http://schemas.microsoft.com/office/drawing/2014/main" id="{ECC08577-ADF8-D016-3292-2044CB3F3C20}"/>
              </a:ext>
            </a:extLst>
          </p:cNvPr>
          <p:cNvSpPr/>
          <p:nvPr/>
        </p:nvSpPr>
        <p:spPr>
          <a:xfrm>
            <a:off x="6911659" y="2940522"/>
            <a:ext cx="744583" cy="70539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" panose="020204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4" name="フローチャート: 結合子 23">
            <a:extLst>
              <a:ext uri="{FF2B5EF4-FFF2-40B4-BE49-F238E27FC236}">
                <a16:creationId xmlns:a16="http://schemas.microsoft.com/office/drawing/2014/main" id="{7E010B88-25F1-4183-7BE8-A7B5C66FD97A}"/>
              </a:ext>
            </a:extLst>
          </p:cNvPr>
          <p:cNvSpPr/>
          <p:nvPr/>
        </p:nvSpPr>
        <p:spPr>
          <a:xfrm>
            <a:off x="8659648" y="3838957"/>
            <a:ext cx="744583" cy="70539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" panose="020204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806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2" grpId="0" animBg="1"/>
      <p:bldP spid="13" grpId="0" animBg="1"/>
      <p:bldP spid="14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821B6A-9C6A-E3A3-895B-12E87E56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870048" cy="2836457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kumimoji="1" lang="ja-JP" altLang="en-US" sz="6600" b="1" dirty="0">
                <a:latin typeface="UD デジタル 教科書体 NK" panose="02020400000000000000" pitchFamily="18" charset="-128"/>
                <a:ea typeface="UD デジタル 教科書体 NK-B" panose="02020700000000000000" pitchFamily="18" charset="-128"/>
              </a:rPr>
              <a:t>めと　くちを　かくと　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7EDE62B-0044-B10C-6126-265CDEF85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3344"/>
            <a:ext cx="4706520" cy="6480610"/>
          </a:xfrm>
          <a:prstGeom prst="rect">
            <a:avLst/>
          </a:prstGeom>
        </p:spPr>
      </p:pic>
      <p:sp>
        <p:nvSpPr>
          <p:cNvPr id="4" name="フローチャート: 結合子 3">
            <a:extLst>
              <a:ext uri="{FF2B5EF4-FFF2-40B4-BE49-F238E27FC236}">
                <a16:creationId xmlns:a16="http://schemas.microsoft.com/office/drawing/2014/main" id="{5F4A4341-B7BA-8896-7BCB-B5687D47DE7E}"/>
              </a:ext>
            </a:extLst>
          </p:cNvPr>
          <p:cNvSpPr/>
          <p:nvPr/>
        </p:nvSpPr>
        <p:spPr>
          <a:xfrm>
            <a:off x="6222733" y="1329841"/>
            <a:ext cx="4453054" cy="402761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" panose="020204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601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821B6A-9C6A-E3A3-895B-12E87E56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441795" cy="3410745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kumimoji="1" lang="ja-JP" altLang="en-US" sz="6600" b="1" dirty="0">
                <a:latin typeface="UD デジタル 教科書体 NK" panose="02020400000000000000" pitchFamily="18" charset="-128"/>
                <a:ea typeface="UD デジタル 教科書体 NK-B" panose="02020700000000000000" pitchFamily="18" charset="-128"/>
              </a:rPr>
              <a:t>すまいるくんの　かんせい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530135FB-7CAD-2A4D-E726-1D48279C30F5}"/>
              </a:ext>
            </a:extLst>
          </p:cNvPr>
          <p:cNvGrpSpPr/>
          <p:nvPr/>
        </p:nvGrpSpPr>
        <p:grpSpPr>
          <a:xfrm>
            <a:off x="6371640" y="124939"/>
            <a:ext cx="4772610" cy="6571612"/>
            <a:chOff x="6352590" y="143194"/>
            <a:chExt cx="4772610" cy="6571612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0C927FE4-2363-F60E-39A8-84A5EE8C1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52590" y="143194"/>
              <a:ext cx="4772610" cy="6571612"/>
            </a:xfrm>
            <a:prstGeom prst="rect">
              <a:avLst/>
            </a:prstGeom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5637973E-CAA2-B6B5-2885-EC245A525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4175" y="1383871"/>
              <a:ext cx="4369440" cy="4053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5814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821B6A-9C6A-E3A3-895B-12E87E56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3084541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kumimoji="1" lang="ja-JP" altLang="en-US" sz="6600" b="1" dirty="0">
                <a:latin typeface="UD デジタル 教科書体 NK" panose="02020400000000000000" pitchFamily="18" charset="-128"/>
                <a:ea typeface="UD デジタル 教科書体 NK-B" panose="02020700000000000000" pitchFamily="18" charset="-128"/>
              </a:rPr>
              <a:t>よい　しせいを　がんばる</a:t>
            </a:r>
            <a:br>
              <a:rPr kumimoji="1" lang="en-US" altLang="ja-JP" sz="6600" b="1" dirty="0">
                <a:latin typeface="UD デジタル 教科書体 NK" panose="02020400000000000000" pitchFamily="18" charset="-128"/>
                <a:ea typeface="UD デジタル 教科書体 NK-B" panose="02020700000000000000" pitchFamily="18" charset="-128"/>
              </a:rPr>
            </a:br>
            <a:br>
              <a:rPr kumimoji="1" lang="en-US" altLang="ja-JP" sz="6600" b="1" dirty="0">
                <a:latin typeface="UD デジタル 教科書体 NK" panose="020204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6600" b="1" dirty="0">
                <a:latin typeface="UD デジタル 教科書体 NK" panose="02020400000000000000" pitchFamily="18" charset="-128"/>
                <a:ea typeface="UD デジタル 教科書体 NK-B" panose="02020700000000000000" pitchFamily="18" charset="-128"/>
              </a:rPr>
              <a:t>みんなを　おうえんしているよ</a:t>
            </a: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2466E17B-FCB5-184C-44F0-2CE8CDDA11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83360" y="3562929"/>
            <a:ext cx="3024999" cy="3024999"/>
          </a:xfrm>
        </p:spPr>
      </p:pic>
    </p:spTree>
    <p:extLst>
      <p:ext uri="{BB962C8B-B14F-4D97-AF65-F5344CB8AC3E}">
        <p14:creationId xmlns:p14="http://schemas.microsoft.com/office/powerpoint/2010/main" val="4018286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C6806FC-AB5C-8453-3167-70DA4B1FA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692866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ja-JP" altLang="en-US" sz="6600" b="1" dirty="0">
                <a:solidFill>
                  <a:srgbClr val="FFFF00"/>
                </a:solidFill>
                <a:latin typeface="UD デジタル 教科書体 NK" panose="02020400000000000000" pitchFamily="18" charset="-128"/>
                <a:ea typeface="UD デジタル 教科書体 NK-B" panose="02020700000000000000" pitchFamily="18" charset="-128"/>
              </a:rPr>
              <a:t>よい　しせい</a:t>
            </a:r>
            <a:br>
              <a:rPr lang="en-US" altLang="ja-JP" sz="6600" b="1" dirty="0">
                <a:solidFill>
                  <a:srgbClr val="FFFF00"/>
                </a:solidFill>
                <a:latin typeface="UD デジタル 教科書体 NK" panose="020204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6600" b="1" dirty="0">
                <a:solidFill>
                  <a:srgbClr val="FFFF00"/>
                </a:solidFill>
                <a:latin typeface="UD デジタル 教科書体 NK" panose="02020400000000000000" pitchFamily="18" charset="-128"/>
                <a:ea typeface="UD デジタル 教科書体 NK-B" panose="02020700000000000000" pitchFamily="18" charset="-128"/>
              </a:rPr>
              <a:t>みんなで　がんばりましょう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AA41D20-053A-0307-B9D5-BBFAD966F03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500" y="2622579"/>
            <a:ext cx="51117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A30593B-6167-306E-4869-69DD3138B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C67-C2FE-4E91-88B3-6BF16A4AC244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040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E59C683-A4DB-01EB-3621-F0921B31E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572" y="380572"/>
            <a:ext cx="6096856" cy="609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44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402BCD-A7A8-A6B7-D7C5-60E0E424E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29"/>
            <a:ext cx="12192000" cy="1325563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kumimoji="1" lang="ja-JP" altLang="en-US" sz="6600" b="1" dirty="0">
                <a:latin typeface="UD デジタル 教科書体 NK" panose="02020400000000000000" pitchFamily="18" charset="-128"/>
                <a:ea typeface="UD デジタル 教科書体 NK-B" panose="02020700000000000000" pitchFamily="18" charset="-128"/>
              </a:rPr>
              <a:t>１ねん　きらきらぷろじぇくと　とは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31F63A-1874-DDDC-0DB2-9DA0221AF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887" y="2103121"/>
            <a:ext cx="10680469" cy="40904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4000" b="1" dirty="0">
                <a:latin typeface="UD デジタル 教科書体 NK" panose="02020400000000000000" pitchFamily="18" charset="-128"/>
              </a:rPr>
              <a:t>きらきら　かっこいい　１ねんせいを　めざすのだ！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B9C4DC5F-C57C-5886-B84F-6644D409B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41" y="2515555"/>
            <a:ext cx="6719918" cy="409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54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B60E8C-7224-44A4-87A0-46A1711DD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D デジタル 教科書体 NK" panose="020204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7402BCD-A7A8-A6B7-D7C5-60E0E424E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792992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b">
            <a:noAutofit/>
          </a:bodyPr>
          <a:lstStyle/>
          <a:p>
            <a:pPr algn="ctr"/>
            <a:r>
              <a:rPr kumimoji="1" lang="ja-JP" altLang="en-US" sz="6000" b="1" dirty="0">
                <a:latin typeface="UD デジタル 教科書体 NK" panose="02020400000000000000" pitchFamily="18" charset="-128"/>
                <a:ea typeface="UD デジタル 教科書体 NK-B" panose="02020700000000000000" pitchFamily="18" charset="-128"/>
              </a:rPr>
              <a:t>１ねん　きらきらぷろじぇくと</a:t>
            </a:r>
            <a:br>
              <a:rPr lang="en-US" altLang="ja-JP" sz="6000" b="1" dirty="0">
                <a:latin typeface="UD デジタル 教科書体 NK" panose="020204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6000" b="1" dirty="0">
                <a:latin typeface="UD デジタル 教科書体 NK" panose="02020400000000000000" pitchFamily="18" charset="-128"/>
                <a:ea typeface="UD デジタル 教科書体 NK-B" panose="02020700000000000000" pitchFamily="18" charset="-128"/>
              </a:rPr>
              <a:t>がんばること</a:t>
            </a:r>
            <a:endParaRPr kumimoji="1" lang="ja-JP" altLang="en-US" sz="6000" b="1" dirty="0">
              <a:latin typeface="UD デジタル 教科書体 NK" panose="020204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D デジタル 教科書体 NK" panose="02020400000000000000" pitchFamily="18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D デジタル 教科書体 NK" panose="02020400000000000000" pitchFamily="18" charset="-128"/>
            </a:endParaRPr>
          </a:p>
        </p:txBody>
      </p:sp>
      <p:pic>
        <p:nvPicPr>
          <p:cNvPr id="4" name="Picture 2" descr="おもちゃのブロックで作られた人形&#10;&#10;中程度の精度で自動的に生成された説明">
            <a:extLst>
              <a:ext uri="{FF2B5EF4-FFF2-40B4-BE49-F238E27FC236}">
                <a16:creationId xmlns:a16="http://schemas.microsoft.com/office/drawing/2014/main" id="{0988F046-4C20-AF87-8609-B8B9EDD6E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852" y="2369287"/>
            <a:ext cx="5150277" cy="247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D デジタル 教科書体 NK" panose="020204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28BF910-F62E-E804-8AE5-58A9BAFF680E}"/>
              </a:ext>
            </a:extLst>
          </p:cNvPr>
          <p:cNvSpPr txBox="1"/>
          <p:nvPr/>
        </p:nvSpPr>
        <p:spPr>
          <a:xfrm>
            <a:off x="2944784" y="3236021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altLang="ja-JP" sz="1800" dirty="0">
              <a:solidFill>
                <a:schemeClr val="tx1"/>
              </a:solidFill>
              <a:latin typeface="UD デジタル 教科書体 NK" panose="020204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6C675B53-789C-8B95-A864-81E4D9D0C9E9}"/>
              </a:ext>
            </a:extLst>
          </p:cNvPr>
          <p:cNvSpPr txBox="1">
            <a:spLocks/>
          </p:cNvSpPr>
          <p:nvPr/>
        </p:nvSpPr>
        <p:spPr>
          <a:xfrm>
            <a:off x="1" y="5296896"/>
            <a:ext cx="12191999" cy="15604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6000" b="1" dirty="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-B" panose="02020700000000000000" pitchFamily="18" charset="-128"/>
              </a:rPr>
              <a:t>よい　しせいで　すわろう</a:t>
            </a:r>
            <a:r>
              <a:rPr lang="ja-JP" altLang="en-US" sz="6000" b="1" dirty="0">
                <a:latin typeface="UD デジタル 教科書体 NK" panose="02020400000000000000" pitchFamily="18" charset="-128"/>
                <a:ea typeface="UD デジタル 教科書体 NK-B" panose="02020700000000000000" pitchFamily="18" charset="-128"/>
              </a:rPr>
              <a:t>　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B74B6A4B-FABF-E4C3-9822-66018064199B}"/>
              </a:ext>
            </a:extLst>
          </p:cNvPr>
          <p:cNvSpPr/>
          <p:nvPr/>
        </p:nvSpPr>
        <p:spPr>
          <a:xfrm>
            <a:off x="6450873" y="2370456"/>
            <a:ext cx="4756935" cy="21170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" panose="020204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31F63A-1874-DDDC-0DB2-9DA0221AF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9448" y="3041671"/>
            <a:ext cx="3169644" cy="1035786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>
              <a:buNone/>
            </a:pPr>
            <a:endParaRPr kumimoji="1" lang="en-US" altLang="ja-JP" sz="4000" dirty="0">
              <a:solidFill>
                <a:schemeClr val="tx1"/>
              </a:solidFill>
              <a:latin typeface="UD デジタル 教科書体 NK" panose="020204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endParaRPr lang="en-US" altLang="ja-JP" sz="4000" dirty="0">
              <a:solidFill>
                <a:schemeClr val="tx1"/>
              </a:solidFill>
              <a:latin typeface="UD デジタル 教科書体 NK" panose="020204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-B" panose="02020700000000000000" pitchFamily="18" charset="-128"/>
              </a:rPr>
              <a:t>あさのかい</a:t>
            </a:r>
            <a:r>
              <a:rPr kumimoji="1" lang="ja-JP" altLang="en-US" sz="4000" b="1" dirty="0">
                <a:latin typeface="UD デジタル 教科書体 NK" panose="02020400000000000000" pitchFamily="18" charset="-128"/>
                <a:ea typeface="UD デジタル 教科書体 NK-B" panose="02020700000000000000" pitchFamily="18" charset="-128"/>
              </a:rPr>
              <a:t>　</a:t>
            </a:r>
            <a:endParaRPr lang="en-US" altLang="ja-JP" sz="4000" b="1" dirty="0">
              <a:solidFill>
                <a:schemeClr val="tx1"/>
              </a:solidFill>
              <a:latin typeface="UD デジタル 教科書体 NK" panose="020204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-B" panose="02020700000000000000" pitchFamily="18" charset="-128"/>
              </a:rPr>
              <a:t>かえりのかい</a:t>
            </a:r>
            <a:endParaRPr kumimoji="1" lang="en-US" altLang="ja-JP" sz="4000" b="1" dirty="0">
              <a:solidFill>
                <a:schemeClr val="tx1"/>
              </a:solidFill>
              <a:latin typeface="UD デジタル 教科書体 NK" panose="020204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endParaRPr kumimoji="1" lang="en-US" altLang="ja-JP" sz="4000" dirty="0">
              <a:solidFill>
                <a:schemeClr val="tx1"/>
              </a:solidFill>
              <a:latin typeface="UD デジタル 教科書体 NK" panose="020204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endParaRPr kumimoji="1" lang="ja-JP" altLang="en-US" sz="4000" dirty="0">
              <a:latin typeface="UD デジタル 教科書体 NK" panose="020204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986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19DE8260-AD52-0E47-BABB-426A25E3A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9492"/>
            <a:ext cx="12192000" cy="1325563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ja-JP" altLang="en-US" sz="6600" b="1" dirty="0">
                <a:latin typeface="UD デジタル 教科書体 NK" panose="02020400000000000000" pitchFamily="18" charset="-128"/>
                <a:ea typeface="UD デジタル 教科書体 NK-B" panose="02020700000000000000" pitchFamily="18" charset="-128"/>
              </a:rPr>
              <a:t>よい　しせいで　すわると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E118807-1217-3BD8-C6A3-93DE8B300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42080"/>
            <a:ext cx="12215006" cy="4815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5400" b="1" dirty="0"/>
              <a:t>○かいを　はやく　はじめることが　できる。</a:t>
            </a:r>
            <a:endParaRPr lang="en-US" altLang="ja-JP" sz="5400" b="1" dirty="0"/>
          </a:p>
          <a:p>
            <a:pPr marL="0" indent="0">
              <a:buNone/>
            </a:pPr>
            <a:endParaRPr lang="en-US" altLang="ja-JP" sz="5400" b="1" dirty="0"/>
          </a:p>
          <a:p>
            <a:pPr marL="0" indent="0">
              <a:buNone/>
            </a:pPr>
            <a:r>
              <a:rPr lang="ja-JP" altLang="en-US" sz="5400" b="1" dirty="0"/>
              <a:t>○あんぜんに　あるくことが　できる。</a:t>
            </a:r>
            <a:endParaRPr lang="en-US" altLang="ja-JP" sz="5400" b="1" dirty="0"/>
          </a:p>
          <a:p>
            <a:pPr marL="0" indent="0">
              <a:buNone/>
            </a:pPr>
            <a:endParaRPr lang="en-US" altLang="ja-JP" sz="5400" b="1" dirty="0"/>
          </a:p>
          <a:p>
            <a:pPr marL="0" indent="0">
              <a:buNone/>
            </a:pPr>
            <a:r>
              <a:rPr lang="ja-JP" altLang="en-US" sz="5400" b="1" dirty="0"/>
              <a:t>○はなしを　よく　きくことが　できる。</a:t>
            </a:r>
            <a:endParaRPr lang="en-US" altLang="ja-JP" sz="5400" b="1" dirty="0"/>
          </a:p>
          <a:p>
            <a:pPr marL="0" indent="0">
              <a:buNone/>
            </a:pPr>
            <a:endParaRPr lang="en-US" altLang="ja-JP" sz="5400" b="1" dirty="0"/>
          </a:p>
          <a:p>
            <a:pPr marL="0" indent="0">
              <a:buNone/>
            </a:pPr>
            <a:endParaRPr lang="en-US" altLang="ja-JP" sz="5400" b="1" dirty="0"/>
          </a:p>
        </p:txBody>
      </p:sp>
    </p:spTree>
    <p:extLst>
      <p:ext uri="{BB962C8B-B14F-4D97-AF65-F5344CB8AC3E}">
        <p14:creationId xmlns:p14="http://schemas.microsoft.com/office/powerpoint/2010/main" val="55421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36F531-5448-6863-38F0-9CB31A1C1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734"/>
            <a:ext cx="12192000" cy="3791239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kumimoji="1" lang="ja-JP" altLang="en-US" sz="9600" b="1" dirty="0">
                <a:solidFill>
                  <a:srgbClr val="FFFF00"/>
                </a:solidFill>
                <a:latin typeface="UD デジタル 教科書体 NK" panose="02020400000000000000" pitchFamily="18" charset="-128"/>
                <a:ea typeface="UD デジタル 教科書体 NK-B" panose="02020700000000000000" pitchFamily="18" charset="-128"/>
              </a:rPr>
              <a:t>よい　しせいって</a:t>
            </a:r>
            <a:br>
              <a:rPr kumimoji="1" lang="en-US" altLang="ja-JP" sz="9600" b="1" dirty="0">
                <a:latin typeface="UD デジタル 教科書体 NK" panose="020204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9600" b="1" dirty="0">
                <a:latin typeface="UD デジタル 教科書体 NK" panose="02020400000000000000" pitchFamily="18" charset="-128"/>
                <a:ea typeface="UD デジタル 教科書体 NK-B" panose="02020700000000000000" pitchFamily="18" charset="-128"/>
              </a:rPr>
              <a:t>どんなしせい？　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292EC16-516A-3846-4598-8C63A8CF3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73" y="4780468"/>
            <a:ext cx="1853967" cy="197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367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BC917DB8-7B3E-6621-B03C-78A5B732D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72977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ja-JP" altLang="en-US" sz="6600" b="1" dirty="0">
                <a:latin typeface="UD デジタル 教科書体 NK" panose="02020400000000000000" pitchFamily="18" charset="-128"/>
                <a:ea typeface="UD デジタル 教科書体 NK-B" panose="02020700000000000000" pitchFamily="18" charset="-128"/>
              </a:rPr>
              <a:t>よい　しせいの　あいことば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410EC63-7344-937B-7474-4E3304D56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8822" y="1471352"/>
            <a:ext cx="7139247" cy="48629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6600" b="1" dirty="0"/>
              <a:t>①こし　ぴん</a:t>
            </a:r>
            <a:endParaRPr lang="en-US" altLang="ja-JP" sz="6600" b="1" dirty="0"/>
          </a:p>
          <a:p>
            <a:pPr marL="0" indent="0">
              <a:buNone/>
            </a:pPr>
            <a:endParaRPr lang="en-US" altLang="ja-JP" sz="6600" b="1" dirty="0"/>
          </a:p>
          <a:p>
            <a:pPr marL="0" indent="0">
              <a:buNone/>
            </a:pPr>
            <a:r>
              <a:rPr lang="ja-JP" altLang="en-US" sz="6600" b="1" dirty="0"/>
              <a:t>②あし　ぺた</a:t>
            </a:r>
            <a:endParaRPr lang="en-US" altLang="ja-JP" sz="6600" b="1" dirty="0"/>
          </a:p>
          <a:p>
            <a:pPr marL="0" indent="0">
              <a:buNone/>
            </a:pPr>
            <a:endParaRPr lang="en-US" altLang="ja-JP" sz="6600" b="1" dirty="0"/>
          </a:p>
          <a:p>
            <a:pPr marL="0" indent="0">
              <a:buNone/>
            </a:pPr>
            <a:r>
              <a:rPr lang="ja-JP" altLang="en-US" sz="6600" b="1" dirty="0"/>
              <a:t>③ぐう　ひとつ</a:t>
            </a:r>
          </a:p>
        </p:txBody>
      </p:sp>
    </p:spTree>
    <p:extLst>
      <p:ext uri="{BB962C8B-B14F-4D97-AF65-F5344CB8AC3E}">
        <p14:creationId xmlns:p14="http://schemas.microsoft.com/office/powerpoint/2010/main" val="296873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B71E9C-2D04-9AB7-FA39-BCB647A23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3649"/>
            <a:ext cx="12192000" cy="5023477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b">
            <a:noAutofit/>
          </a:bodyPr>
          <a:lstStyle/>
          <a:p>
            <a:pPr algn="ctr"/>
            <a:r>
              <a:rPr kumimoji="1" lang="ja-JP" altLang="en-US" sz="8000" b="1" dirty="0">
                <a:latin typeface="UD デジタル 教科書体 NK" panose="02020400000000000000" pitchFamily="18" charset="-128"/>
                <a:ea typeface="UD デジタル 教科書体 NK-B" panose="02020700000000000000" pitchFamily="18" charset="-128"/>
              </a:rPr>
              <a:t>よい　しせいで　すわる</a:t>
            </a:r>
            <a:br>
              <a:rPr kumimoji="1" lang="en-US" altLang="ja-JP" sz="8000" b="1" dirty="0">
                <a:latin typeface="UD デジタル 教科書体 NK" panose="02020400000000000000" pitchFamily="18" charset="-128"/>
                <a:ea typeface="UD デジタル 教科書体 NK-B" panose="02020700000000000000" pitchFamily="18" charset="-128"/>
              </a:rPr>
            </a:br>
            <a:br>
              <a:rPr kumimoji="1" lang="en-US" altLang="ja-JP" sz="8000" b="1" dirty="0">
                <a:latin typeface="UD デジタル 教科書体 NK" panose="020204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8000" b="1" dirty="0">
                <a:latin typeface="UD デジタル 教科書体 NK" panose="02020400000000000000" pitchFamily="18" charset="-128"/>
                <a:ea typeface="UD デジタル 教科書体 NK-B" panose="02020700000000000000" pitchFamily="18" charset="-128"/>
              </a:rPr>
              <a:t>れんしゅうをしよう</a:t>
            </a:r>
            <a:br>
              <a:rPr kumimoji="1" lang="en-US" altLang="ja-JP" sz="8000" b="1" dirty="0">
                <a:latin typeface="UD デジタル 教科書体 NK" panose="02020400000000000000" pitchFamily="18" charset="-128"/>
                <a:ea typeface="UD デジタル 教科書体 NK-B" panose="02020700000000000000" pitchFamily="18" charset="-128"/>
              </a:rPr>
            </a:br>
            <a:endParaRPr kumimoji="1" lang="ja-JP" altLang="en-US" sz="8000" b="1" dirty="0">
              <a:latin typeface="UD デジタル 教科書体 NK" panose="020204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3195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B3B0B3-2AC9-C2D1-58F1-1D6A6CE4B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852" y="5050970"/>
            <a:ext cx="10354521" cy="144190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kumimoji="1" lang="ja-JP" altLang="en-US" sz="4400" b="1" dirty="0"/>
              <a:t>　きいろシール　　　　　を　わたすよ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21A7118C-3C27-5F5C-B271-82D2F2784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285252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kumimoji="1" lang="ja-JP" altLang="en-US" sz="8000" b="1" dirty="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-B" panose="02020700000000000000" pitchFamily="18" charset="-128"/>
              </a:rPr>
              <a:t>よいしせいで　すわることが</a:t>
            </a:r>
            <a:br>
              <a:rPr kumimoji="1" lang="en-US" altLang="ja-JP" sz="8000" b="1" dirty="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7200" b="1" dirty="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-B" panose="02020700000000000000" pitchFamily="18" charset="-128"/>
              </a:rPr>
              <a:t>　　　　　</a:t>
            </a:r>
            <a:r>
              <a:rPr kumimoji="1" lang="ja-JP" altLang="en-US" sz="3200" b="1" dirty="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-B" panose="02020700000000000000" pitchFamily="18" charset="-128"/>
              </a:rPr>
              <a:t>こ</a:t>
            </a:r>
            <a:br>
              <a:rPr kumimoji="1" lang="en-US" altLang="ja-JP" sz="3200" b="1" dirty="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8000" b="1" dirty="0">
                <a:solidFill>
                  <a:schemeClr val="tx1"/>
                </a:solidFill>
                <a:latin typeface="UD デジタル 教科書体 NK" panose="02020400000000000000" pitchFamily="18" charset="-128"/>
                <a:ea typeface="UD デジタル 教科書体 NK-B" panose="02020700000000000000" pitchFamily="18" charset="-128"/>
              </a:rPr>
              <a:t>できている子には</a:t>
            </a:r>
          </a:p>
        </p:txBody>
      </p:sp>
      <p:sp>
        <p:nvSpPr>
          <p:cNvPr id="5" name="フローチャート: 結合子 4">
            <a:extLst>
              <a:ext uri="{FF2B5EF4-FFF2-40B4-BE49-F238E27FC236}">
                <a16:creationId xmlns:a16="http://schemas.microsoft.com/office/drawing/2014/main" id="{617C4817-42BA-1C71-6296-21C3A14F5B5B}"/>
              </a:ext>
            </a:extLst>
          </p:cNvPr>
          <p:cNvSpPr/>
          <p:nvPr/>
        </p:nvSpPr>
        <p:spPr>
          <a:xfrm>
            <a:off x="5737860" y="5213978"/>
            <a:ext cx="914400" cy="914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" panose="020204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4158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9C8A630-9DF6-91DB-DA10-FE4613149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528" y="208375"/>
            <a:ext cx="4679159" cy="64551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E821B6A-9C6A-E3A3-895B-12E87E56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071894" cy="3836020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kumimoji="1" lang="ja-JP" altLang="en-US" sz="6600" b="1" dirty="0">
                <a:latin typeface="UD デジタル 教科書体 NK" panose="02020400000000000000" pitchFamily="18" charset="-128"/>
                <a:ea typeface="UD デジタル 教科書体 NK-B" panose="02020700000000000000" pitchFamily="18" charset="-128"/>
              </a:rPr>
              <a:t>おおきな　</a:t>
            </a:r>
            <a:br>
              <a:rPr kumimoji="1" lang="en-US" altLang="ja-JP" sz="6600" b="1" dirty="0">
                <a:latin typeface="UD デジタル 教科書体 NK" panose="020204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6600" b="1" dirty="0">
                <a:latin typeface="UD デジタル 教科書体 NK" panose="02020400000000000000" pitchFamily="18" charset="-128"/>
                <a:ea typeface="UD デジタル 教科書体 NK-B" panose="02020700000000000000" pitchFamily="18" charset="-128"/>
              </a:rPr>
              <a:t>まるに　</a:t>
            </a:r>
            <a:br>
              <a:rPr kumimoji="1" lang="en-US" altLang="ja-JP" sz="6600" b="1" dirty="0">
                <a:latin typeface="UD デジタル 教科書体 NK" panose="020204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6600" b="1" dirty="0">
                <a:latin typeface="UD デジタル 教科書体 NK" panose="02020400000000000000" pitchFamily="18" charset="-128"/>
                <a:ea typeface="UD デジタル 教科書体 NK-B" panose="02020700000000000000" pitchFamily="18" charset="-128"/>
              </a:rPr>
              <a:t>はろう</a:t>
            </a:r>
          </a:p>
        </p:txBody>
      </p:sp>
      <p:sp>
        <p:nvSpPr>
          <p:cNvPr id="5" name="フローチャート: 結合子 4">
            <a:extLst>
              <a:ext uri="{FF2B5EF4-FFF2-40B4-BE49-F238E27FC236}">
                <a16:creationId xmlns:a16="http://schemas.microsoft.com/office/drawing/2014/main" id="{F9576FE6-41D0-8626-5C02-A795C788E577}"/>
              </a:ext>
            </a:extLst>
          </p:cNvPr>
          <p:cNvSpPr/>
          <p:nvPr/>
        </p:nvSpPr>
        <p:spPr>
          <a:xfrm>
            <a:off x="8270805" y="4400881"/>
            <a:ext cx="744583" cy="70539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" panose="020204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325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C9C9382D400B547B4592CD4E6B4B3D4" ma:contentTypeVersion="10" ma:contentTypeDescription="新しいドキュメントを作成します。" ma:contentTypeScope="" ma:versionID="efcbffe0d1e1d7575e525a8c626f8eb8">
  <xsd:schema xmlns:xsd="http://www.w3.org/2001/XMLSchema" xmlns:xs="http://www.w3.org/2001/XMLSchema" xmlns:p="http://schemas.microsoft.com/office/2006/metadata/properties" xmlns:ns3="1bb615af-ae55-47fb-a7fe-e3ee5c343675" targetNamespace="http://schemas.microsoft.com/office/2006/metadata/properties" ma:root="true" ma:fieldsID="4c44838fafbbac62a78cd43ce9e74018" ns3:_="">
    <xsd:import namespace="1bb615af-ae55-47fb-a7fe-e3ee5c343675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b615af-ae55-47fb-a7fe-e3ee5c343675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5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C6D369-45B1-41C8-8B46-C19911BDA33E}">
  <ds:schemaRefs>
    <ds:schemaRef ds:uri="1bb615af-ae55-47fb-a7fe-e3ee5c34367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31B56F4-708F-48E7-B840-66A15E5F1D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82D143-4831-42E9-8608-8F6530CCB230}">
  <ds:schemaRefs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1bb615af-ae55-47fb-a7fe-e3ee5c343675"/>
    <ds:schemaRef ds:uri="http://purl.org/dc/dcmitype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540</Words>
  <Application>Microsoft Office PowerPoint</Application>
  <PresentationFormat>ワイド画面</PresentationFormat>
  <Paragraphs>93</Paragraphs>
  <Slides>15</Slides>
  <Notes>15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2" baseType="lpstr">
      <vt:lpstr>UD デジタル 教科書体 NK</vt:lpstr>
      <vt:lpstr>UD デジタル 教科書体 NK-B</vt:lpstr>
      <vt:lpstr>游ゴシック</vt:lpstr>
      <vt:lpstr>游ゴシック Light</vt:lpstr>
      <vt:lpstr>Arial</vt:lpstr>
      <vt:lpstr>Calibri</vt:lpstr>
      <vt:lpstr>Office テーマ</vt:lpstr>
      <vt:lpstr>１ねん　きらきらぷろじぇくと</vt:lpstr>
      <vt:lpstr>１ねん　きらきらぷろじぇくと　とは</vt:lpstr>
      <vt:lpstr>１ねん　きらきらぷろじぇくと がんばること</vt:lpstr>
      <vt:lpstr>よい　しせいで　すわると</vt:lpstr>
      <vt:lpstr>よい　しせいって どんなしせい？　</vt:lpstr>
      <vt:lpstr>よい　しせいの　あいことば</vt:lpstr>
      <vt:lpstr>よい　しせいで　すわる  れんしゅうをしよう </vt:lpstr>
      <vt:lpstr>よいしせいで　すわることが 　　　　　こ できている子には</vt:lpstr>
      <vt:lpstr>おおきな　 まるに　 はろう</vt:lpstr>
      <vt:lpstr> みんなで  きいろシールを　  はる</vt:lpstr>
      <vt:lpstr>めと　くちを　かくと　</vt:lpstr>
      <vt:lpstr>すまいるくんの　かんせい</vt:lpstr>
      <vt:lpstr>よい　しせいを　がんばる  みんなを　おうえんしているよ</vt:lpstr>
      <vt:lpstr>よい　しせい みんなで　がんばりましょう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藤本 美恵</dc:creator>
  <cp:lastModifiedBy>藤本 美恵</cp:lastModifiedBy>
  <cp:revision>22</cp:revision>
  <cp:lastPrinted>2025-01-23T02:18:24Z</cp:lastPrinted>
  <dcterms:created xsi:type="dcterms:W3CDTF">2024-06-13T01:38:58Z</dcterms:created>
  <dcterms:modified xsi:type="dcterms:W3CDTF">2025-02-12T06:08:55Z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0x0101000C9C9382D400B547B4592CD4E6B4B3D4</vt:lpwstr>
  </property>
</Properties>
</file>