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5" r:id="rId5"/>
    <p:sldMasterId id="2147483677" r:id="rId6"/>
    <p:sldMasterId id="2147483660" r:id="rId7"/>
    <p:sldMasterId id="2147483648" r:id="rId8"/>
  </p:sldMasterIdLst>
  <p:notesMasterIdLst>
    <p:notesMasterId r:id="rId27"/>
  </p:notesMasterIdLst>
  <p:sldIdLst>
    <p:sldId id="257" r:id="rId9"/>
    <p:sldId id="265" r:id="rId10"/>
    <p:sldId id="268" r:id="rId11"/>
    <p:sldId id="266" r:id="rId12"/>
    <p:sldId id="294" r:id="rId13"/>
    <p:sldId id="272" r:id="rId14"/>
    <p:sldId id="273" r:id="rId15"/>
    <p:sldId id="295" r:id="rId16"/>
    <p:sldId id="276" r:id="rId17"/>
    <p:sldId id="298" r:id="rId18"/>
    <p:sldId id="279" r:id="rId19"/>
    <p:sldId id="289" r:id="rId20"/>
    <p:sldId id="299" r:id="rId21"/>
    <p:sldId id="300" r:id="rId22"/>
    <p:sldId id="301" r:id="rId23"/>
    <p:sldId id="281" r:id="rId24"/>
    <p:sldId id="269" r:id="rId25"/>
    <p:sldId id="302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36C95-7939-2715-AA97-FAB22CC02572}" v="23" dt="2025-01-05T04:21:5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113" autoAdjust="0"/>
    <p:restoredTop sz="67515" autoAdjust="0"/>
  </p:normalViewPr>
  <p:slideViewPr>
    <p:cSldViewPr snapToGrid="0">
      <p:cViewPr varScale="1">
        <p:scale>
          <a:sx n="54" d="100"/>
          <a:sy n="54" d="100"/>
        </p:scale>
        <p:origin x="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5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本 美恵" userId="S::fujimoto_mie_1@mt.tokushima-ec.ed.jp::1cfebd13-0bde-4255-b200-450dd7089b2a" providerId="AD" clId="Web-{5610F1A1-1AF9-81A4-3A66-4A01170B967C}"/>
    <pc:docChg chg="addSld delSld modSld sldOrd">
      <pc:chgData name="藤本 美恵" userId="S::fujimoto_mie_1@mt.tokushima-ec.ed.jp::1cfebd13-0bde-4255-b200-450dd7089b2a" providerId="AD" clId="Web-{5610F1A1-1AF9-81A4-3A66-4A01170B967C}" dt="2024-08-31T10:16:32.712" v="345" actId="1076"/>
      <pc:docMkLst>
        <pc:docMk/>
      </pc:docMkLst>
      <pc:sldChg chg="modAnim">
        <pc:chgData name="藤本 美恵" userId="S::fujimoto_mie_1@mt.tokushima-ec.ed.jp::1cfebd13-0bde-4255-b200-450dd7089b2a" providerId="AD" clId="Web-{5610F1A1-1AF9-81A4-3A66-4A01170B967C}" dt="2024-08-31T09:34:02.132" v="218"/>
        <pc:sldMkLst>
          <pc:docMk/>
          <pc:sldMk cId="1839865474" sldId="265"/>
        </pc:sldMkLst>
      </pc:sldChg>
      <pc:sldChg chg="addSp delSp modSp addAnim delAnim modAnim">
        <pc:chgData name="藤本 美恵" userId="S::fujimoto_mie_1@mt.tokushima-ec.ed.jp::1cfebd13-0bde-4255-b200-450dd7089b2a" providerId="AD" clId="Web-{5610F1A1-1AF9-81A4-3A66-4A01170B967C}" dt="2024-08-31T09:31:53.571" v="207"/>
        <pc:sldMkLst>
          <pc:docMk/>
          <pc:sldMk cId="554216726" sldId="268"/>
        </pc:sldMkLst>
        <pc:spChg chg="del">
          <ac:chgData name="藤本 美恵" userId="S::fujimoto_mie_1@mt.tokushima-ec.ed.jp::1cfebd13-0bde-4255-b200-450dd7089b2a" providerId="AD" clId="Web-{5610F1A1-1AF9-81A4-3A66-4A01170B967C}" dt="2024-08-31T08:55:22.883" v="56"/>
          <ac:spMkLst>
            <pc:docMk/>
            <pc:sldMk cId="554216726" sldId="268"/>
            <ac:spMk id="4" creationId="{8E118807-1217-3BD8-C6A3-93DE8B300BEA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09:01:50.394" v="107" actId="20577"/>
          <ac:spMkLst>
            <pc:docMk/>
            <pc:sldMk cId="554216726" sldId="268"/>
            <ac:spMk id="5" creationId="{0AE44D07-78EE-2D73-818D-3A58E9BFAE6F}"/>
          </ac:spMkLst>
        </pc:spChg>
      </pc:sldChg>
      <pc:sldChg chg="addSp delSp modSp addAnim">
        <pc:chgData name="藤本 美恵" userId="S::fujimoto_mie_1@mt.tokushima-ec.ed.jp::1cfebd13-0bde-4255-b200-450dd7089b2a" providerId="AD" clId="Web-{5610F1A1-1AF9-81A4-3A66-4A01170B967C}" dt="2024-08-31T10:14:57.100" v="342" actId="20577"/>
        <pc:sldMkLst>
          <pc:docMk/>
          <pc:sldMk cId="2333382571" sldId="273"/>
        </pc:sldMkLst>
        <pc:spChg chg="mod">
          <ac:chgData name="藤本 美恵" userId="S::fujimoto_mie_1@mt.tokushima-ec.ed.jp::1cfebd13-0bde-4255-b200-450dd7089b2a" providerId="AD" clId="Web-{5610F1A1-1AF9-81A4-3A66-4A01170B967C}" dt="2024-08-31T09:40:05.300" v="256" actId="14100"/>
          <ac:spMkLst>
            <pc:docMk/>
            <pc:sldMk cId="2333382571" sldId="273"/>
            <ac:spMk id="7" creationId="{361C1FDA-7D24-2543-53DB-48444B8E2C68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10:12:56.113" v="321"/>
          <ac:spMkLst>
            <pc:docMk/>
            <pc:sldMk cId="2333382571" sldId="273"/>
            <ac:spMk id="8" creationId="{40CDF8E8-7890-7CC9-BB1F-43B99FD67661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4:57.100" v="342" actId="20577"/>
          <ac:spMkLst>
            <pc:docMk/>
            <pc:sldMk cId="2333382571" sldId="273"/>
            <ac:spMk id="11" creationId="{9B5CD606-78F8-E009-52FF-1E97687CF790}"/>
          </ac:spMkLst>
        </pc:spChg>
        <pc:picChg chg="add mod">
          <ac:chgData name="藤本 美恵" userId="S::fujimoto_mie_1@mt.tokushima-ec.ed.jp::1cfebd13-0bde-4255-b200-450dd7089b2a" providerId="AD" clId="Web-{5610F1A1-1AF9-81A4-3A66-4A01170B967C}" dt="2024-08-31T08:48:43.821" v="52" actId="1076"/>
          <ac:picMkLst>
            <pc:docMk/>
            <pc:sldMk cId="2333382571" sldId="273"/>
            <ac:picMk id="4" creationId="{EBA360FF-ECCF-D2E4-5F88-85DEF6FD06B4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8:49:01.431" v="55" actId="14100"/>
          <ac:picMkLst>
            <pc:docMk/>
            <pc:sldMk cId="2333382571" sldId="273"/>
            <ac:picMk id="5" creationId="{275CA0A8-FEB1-CDDB-3D07-EECDCA40F41D}"/>
          </ac:picMkLst>
        </pc:picChg>
        <pc:picChg chg="add mod">
          <ac:chgData name="藤本 美恵" userId="S::fujimoto_mie_1@mt.tokushima-ec.ed.jp::1cfebd13-0bde-4255-b200-450dd7089b2a" providerId="AD" clId="Web-{5610F1A1-1AF9-81A4-3A66-4A01170B967C}" dt="2024-08-31T08:48:49.400" v="54" actId="1076"/>
          <ac:picMkLst>
            <pc:docMk/>
            <pc:sldMk cId="2333382571" sldId="273"/>
            <ac:picMk id="9" creationId="{A5E5E8DD-E496-1288-8455-509452D15470}"/>
          </ac:picMkLst>
        </pc:picChg>
      </pc:sldChg>
      <pc:sldChg chg="ord">
        <pc:chgData name="藤本 美恵" userId="S::fujimoto_mie_1@mt.tokushima-ec.ed.jp::1cfebd13-0bde-4255-b200-450dd7089b2a" providerId="AD" clId="Web-{5610F1A1-1AF9-81A4-3A66-4A01170B967C}" dt="2024-08-31T09:42:33.585" v="271"/>
        <pc:sldMkLst>
          <pc:docMk/>
          <pc:sldMk cId="2764158694" sldId="276"/>
        </pc:sldMkLst>
      </pc:sldChg>
      <pc:sldChg chg="addSp modSp">
        <pc:chgData name="藤本 美恵" userId="S::fujimoto_mie_1@mt.tokushima-ec.ed.jp::1cfebd13-0bde-4255-b200-450dd7089b2a" providerId="AD" clId="Web-{5610F1A1-1AF9-81A4-3A66-4A01170B967C}" dt="2024-08-31T09:22:24.666" v="204" actId="1076"/>
        <pc:sldMkLst>
          <pc:docMk/>
          <pc:sldMk cId="4018286393" sldId="281"/>
        </pc:sldMkLst>
        <pc:picChg chg="add mod">
          <ac:chgData name="藤本 美恵" userId="S::fujimoto_mie_1@mt.tokushima-ec.ed.jp::1cfebd13-0bde-4255-b200-450dd7089b2a" providerId="AD" clId="Web-{5610F1A1-1AF9-81A4-3A66-4A01170B967C}" dt="2024-08-31T09:22:24.666" v="204" actId="1076"/>
          <ac:picMkLst>
            <pc:docMk/>
            <pc:sldMk cId="4018286393" sldId="281"/>
            <ac:picMk id="4" creationId="{7C005637-923B-A42F-6BC4-ED77ABDD2FAA}"/>
          </ac:picMkLst>
        </pc:picChg>
      </pc:sldChg>
      <pc:sldChg chg="modSp">
        <pc:chgData name="藤本 美恵" userId="S::fujimoto_mie_1@mt.tokushima-ec.ed.jp::1cfebd13-0bde-4255-b200-450dd7089b2a" providerId="AD" clId="Web-{5610F1A1-1AF9-81A4-3A66-4A01170B967C}" dt="2024-08-31T09:27:09.908" v="205" actId="14100"/>
        <pc:sldMkLst>
          <pc:docMk/>
          <pc:sldMk cId="380742527" sldId="285"/>
        </pc:sldMkLst>
        <pc:picChg chg="mod">
          <ac:chgData name="藤本 美恵" userId="S::fujimoto_mie_1@mt.tokushima-ec.ed.jp::1cfebd13-0bde-4255-b200-450dd7089b2a" providerId="AD" clId="Web-{5610F1A1-1AF9-81A4-3A66-4A01170B967C}" dt="2024-08-31T09:27:09.908" v="205" actId="14100"/>
          <ac:picMkLst>
            <pc:docMk/>
            <pc:sldMk cId="380742527" sldId="285"/>
            <ac:picMk id="6" creationId="{B8404EFA-D6E6-EFA9-A072-905F5F61B6BD}"/>
          </ac:picMkLst>
        </pc:picChg>
      </pc:sldChg>
      <pc:sldChg chg="modSp">
        <pc:chgData name="藤本 美恵" userId="S::fujimoto_mie_1@mt.tokushima-ec.ed.jp::1cfebd13-0bde-4255-b200-450dd7089b2a" providerId="AD" clId="Web-{5610F1A1-1AF9-81A4-3A66-4A01170B967C}" dt="2024-08-31T09:19:58.970" v="193" actId="1076"/>
        <pc:sldMkLst>
          <pc:docMk/>
          <pc:sldMk cId="2714139796" sldId="289"/>
        </pc:sldMkLst>
        <pc:spChg chg="mod">
          <ac:chgData name="藤本 美恵" userId="S::fujimoto_mie_1@mt.tokushima-ec.ed.jp::1cfebd13-0bde-4255-b200-450dd7089b2a" providerId="AD" clId="Web-{5610F1A1-1AF9-81A4-3A66-4A01170B967C}" dt="2024-08-31T09:19:14.484" v="189" actId="14100"/>
          <ac:spMkLst>
            <pc:docMk/>
            <pc:sldMk cId="2714139796" sldId="289"/>
            <ac:spMk id="2" creationId="{833F6061-AB22-44D6-80C7-3BE2FD124105}"/>
          </ac:spMkLst>
        </pc:spChg>
        <pc:picChg chg="mod">
          <ac:chgData name="藤本 美恵" userId="S::fujimoto_mie_1@mt.tokushima-ec.ed.jp::1cfebd13-0bde-4255-b200-450dd7089b2a" providerId="AD" clId="Web-{5610F1A1-1AF9-81A4-3A66-4A01170B967C}" dt="2024-08-31T09:18:31.546" v="183" actId="1076"/>
          <ac:picMkLst>
            <pc:docMk/>
            <pc:sldMk cId="2714139796" sldId="289"/>
            <ac:picMk id="4" creationId="{3A2D9746-2CBB-42B9-8F12-A608030DBBCF}"/>
          </ac:picMkLst>
        </pc:picChg>
        <pc:picChg chg="mod modCrop">
          <ac:chgData name="藤本 美恵" userId="S::fujimoto_mie_1@mt.tokushima-ec.ed.jp::1cfebd13-0bde-4255-b200-450dd7089b2a" providerId="AD" clId="Web-{5610F1A1-1AF9-81A4-3A66-4A01170B967C}" dt="2024-08-31T09:19:58.970" v="193" actId="1076"/>
          <ac:picMkLst>
            <pc:docMk/>
            <pc:sldMk cId="2714139796" sldId="289"/>
            <ac:picMk id="5" creationId="{176466C8-F7F0-2337-E417-9CA32F7B483C}"/>
          </ac:picMkLst>
        </pc:picChg>
      </pc:sldChg>
      <pc:sldChg chg="addSp delSp modSp addAnim delAnim modAnim">
        <pc:chgData name="藤本 美恵" userId="S::fujimoto_mie_1@mt.tokushima-ec.ed.jp::1cfebd13-0bde-4255-b200-450dd7089b2a" providerId="AD" clId="Web-{5610F1A1-1AF9-81A4-3A66-4A01170B967C}" dt="2024-08-31T09:44:15.947" v="280" actId="1076"/>
        <pc:sldMkLst>
          <pc:docMk/>
          <pc:sldMk cId="4081970623" sldId="294"/>
        </pc:sldMkLst>
        <pc:spChg chg="mod">
          <ac:chgData name="藤本 美恵" userId="S::fujimoto_mie_1@mt.tokushima-ec.ed.jp::1cfebd13-0bde-4255-b200-450dd7089b2a" providerId="AD" clId="Web-{5610F1A1-1AF9-81A4-3A66-4A01170B967C}" dt="2024-08-31T09:06:11.667" v="125" actId="1076"/>
          <ac:spMkLst>
            <pc:docMk/>
            <pc:sldMk cId="4081970623" sldId="294"/>
            <ac:spMk id="2" creationId="{6B8EECAB-7CE2-355D-2312-7A4698BE6D02}"/>
          </ac:spMkLst>
        </pc:spChg>
        <pc:spChg chg="mod">
          <ac:chgData name="藤本 美恵" userId="S::fujimoto_mie_1@mt.tokushima-ec.ed.jp::1cfebd13-0bde-4255-b200-450dd7089b2a" providerId="AD" clId="Web-{5610F1A1-1AF9-81A4-3A66-4A01170B967C}" dt="2024-08-31T09:41:59.834" v="269" actId="20577"/>
          <ac:spMkLst>
            <pc:docMk/>
            <pc:sldMk cId="4081970623" sldId="294"/>
            <ac:spMk id="3" creationId="{DAEDB24B-4D03-4D41-295A-3F58C28342B9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09:10:17.236" v="130"/>
          <ac:spMkLst>
            <pc:docMk/>
            <pc:sldMk cId="4081970623" sldId="294"/>
            <ac:spMk id="4" creationId="{8FAB79BB-AEDA-BDC1-C9C8-77916CDE44F3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9:11:24.191" v="138"/>
          <ac:spMkLst>
            <pc:docMk/>
            <pc:sldMk cId="4081970623" sldId="294"/>
            <ac:spMk id="5" creationId="{F0A88383-F580-C953-DF87-443172FA247D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9:36:08.965" v="228"/>
          <ac:spMkLst>
            <pc:docMk/>
            <pc:sldMk cId="4081970623" sldId="294"/>
            <ac:spMk id="6" creationId="{B2167B7F-9936-B44A-9119-3439CD4E3C37}"/>
          </ac:spMkLst>
        </pc:spChg>
        <pc:picChg chg="add mod">
          <ac:chgData name="藤本 美恵" userId="S::fujimoto_mie_1@mt.tokushima-ec.ed.jp::1cfebd13-0bde-4255-b200-450dd7089b2a" providerId="AD" clId="Web-{5610F1A1-1AF9-81A4-3A66-4A01170B967C}" dt="2024-08-31T09:43:27.383" v="276" actId="1076"/>
          <ac:picMkLst>
            <pc:docMk/>
            <pc:sldMk cId="4081970623" sldId="294"/>
            <ac:picMk id="8" creationId="{FBEAB366-F81A-9CF5-E0DE-DBBD5F8D2057}"/>
          </ac:picMkLst>
        </pc:picChg>
        <pc:picChg chg="add mod">
          <ac:chgData name="藤本 美恵" userId="S::fujimoto_mie_1@mt.tokushima-ec.ed.jp::1cfebd13-0bde-4255-b200-450dd7089b2a" providerId="AD" clId="Web-{5610F1A1-1AF9-81A4-3A66-4A01170B967C}" dt="2024-08-31T09:44:15.947" v="280" actId="1076"/>
          <ac:picMkLst>
            <pc:docMk/>
            <pc:sldMk cId="4081970623" sldId="294"/>
            <ac:picMk id="9" creationId="{A94D39B5-78DA-A637-8A7A-B6CA328FCDB6}"/>
          </ac:picMkLst>
        </pc:picChg>
      </pc:sldChg>
      <pc:sldChg chg="addSp delSp modSp ord addAnim delAnim">
        <pc:chgData name="藤本 美恵" userId="S::fujimoto_mie_1@mt.tokushima-ec.ed.jp::1cfebd13-0bde-4255-b200-450dd7089b2a" providerId="AD" clId="Web-{5610F1A1-1AF9-81A4-3A66-4A01170B967C}" dt="2024-08-31T10:16:32.712" v="345" actId="1076"/>
        <pc:sldMkLst>
          <pc:docMk/>
          <pc:sldMk cId="3996042136" sldId="295"/>
        </pc:sldMkLst>
        <pc:spChg chg="mod">
          <ac:chgData name="藤本 美恵" userId="S::fujimoto_mie_1@mt.tokushima-ec.ed.jp::1cfebd13-0bde-4255-b200-450dd7089b2a" providerId="AD" clId="Web-{5610F1A1-1AF9-81A4-3A66-4A01170B967C}" dt="2024-08-31T09:37:58.796" v="246" actId="20577"/>
          <ac:spMkLst>
            <pc:docMk/>
            <pc:sldMk cId="3996042136" sldId="295"/>
            <ac:spMk id="2" creationId="{6B8EECAB-7CE2-355D-2312-7A4698BE6D02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8:45:01.722" v="20"/>
          <ac:spMkLst>
            <pc:docMk/>
            <pc:sldMk cId="3996042136" sldId="295"/>
            <ac:spMk id="6" creationId="{971CE8B1-2223-6421-149B-A2FF872CC072}"/>
          </ac:spMkLst>
        </pc:spChg>
        <pc:spChg chg="del mod">
          <ac:chgData name="藤本 美恵" userId="S::fujimoto_mie_1@mt.tokushima-ec.ed.jp::1cfebd13-0bde-4255-b200-450dd7089b2a" providerId="AD" clId="Web-{5610F1A1-1AF9-81A4-3A66-4A01170B967C}" dt="2024-08-31T09:36:58.779" v="234"/>
          <ac:spMkLst>
            <pc:docMk/>
            <pc:sldMk cId="3996042136" sldId="295"/>
            <ac:spMk id="7" creationId="{361C1FDA-7D24-2543-53DB-48444B8E2C68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08:39:08.728" v="13"/>
          <ac:spMkLst>
            <pc:docMk/>
            <pc:sldMk cId="3996042136" sldId="295"/>
            <ac:spMk id="8" creationId="{3FA29B8D-C397-078B-D37F-64825FA37E1E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5:27.257" v="344" actId="688"/>
          <ac:spMkLst>
            <pc:docMk/>
            <pc:sldMk cId="3996042136" sldId="295"/>
            <ac:spMk id="13" creationId="{346AEF33-3623-263D-5947-C6DB836F4424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6:32.712" v="345" actId="1076"/>
          <ac:spMkLst>
            <pc:docMk/>
            <pc:sldMk cId="3996042136" sldId="295"/>
            <ac:spMk id="15" creationId="{4251A264-86EE-D048-FBEE-A7ED3333316D}"/>
          </ac:spMkLst>
        </pc:spChg>
        <pc:picChg chg="mod">
          <ac:chgData name="藤本 美恵" userId="S::fujimoto_mie_1@mt.tokushima-ec.ed.jp::1cfebd13-0bde-4255-b200-450dd7089b2a" providerId="AD" clId="Web-{5610F1A1-1AF9-81A4-3A66-4A01170B967C}" dt="2024-08-31T09:38:21.219" v="249" actId="1076"/>
          <ac:picMkLst>
            <pc:docMk/>
            <pc:sldMk cId="3996042136" sldId="295"/>
            <ac:picMk id="3" creationId="{627D462E-F9B4-7E56-99CF-4315B68EDC94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24.531" v="250" actId="1076"/>
          <ac:picMkLst>
            <pc:docMk/>
            <pc:sldMk cId="3996042136" sldId="295"/>
            <ac:picMk id="4" creationId="{B6646A7D-F0F0-2230-D54F-6461DC73A04E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12.734" v="247" actId="1076"/>
          <ac:picMkLst>
            <pc:docMk/>
            <pc:sldMk cId="3996042136" sldId="295"/>
            <ac:picMk id="5" creationId="{275CA0A8-FEB1-CDDB-3D07-EECDCA40F41D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29.125" v="251" actId="1076"/>
          <ac:picMkLst>
            <pc:docMk/>
            <pc:sldMk cId="3996042136" sldId="295"/>
            <ac:picMk id="10" creationId="{B5A6B4B0-A9E0-0544-D23D-070C4190A23C}"/>
          </ac:picMkLst>
        </pc:picChg>
        <pc:picChg chg="add del">
          <ac:chgData name="藤本 美恵" userId="S::fujimoto_mie_1@mt.tokushima-ec.ed.jp::1cfebd13-0bde-4255-b200-450dd7089b2a" providerId="AD" clId="Web-{5610F1A1-1AF9-81A4-3A66-4A01170B967C}" dt="2024-08-31T08:44:21.205" v="16"/>
          <ac:picMkLst>
            <pc:docMk/>
            <pc:sldMk cId="3996042136" sldId="295"/>
            <ac:picMk id="11" creationId="{714B9E16-B1A1-3250-7B43-8431159EEC42}"/>
          </ac:picMkLst>
        </pc:picChg>
      </pc:sldChg>
      <pc:sldChg chg="modSp add del">
        <pc:chgData name="藤本 美恵" userId="S::fujimoto_mie_1@mt.tokushima-ec.ed.jp::1cfebd13-0bde-4255-b200-450dd7089b2a" providerId="AD" clId="Web-{5610F1A1-1AF9-81A4-3A66-4A01170B967C}" dt="2024-08-31T08:47:52.273" v="42"/>
        <pc:sldMkLst>
          <pc:docMk/>
          <pc:sldMk cId="3678675264" sldId="296"/>
        </pc:sldMkLst>
        <pc:spChg chg="mod">
          <ac:chgData name="藤本 美恵" userId="S::fujimoto_mie_1@mt.tokushima-ec.ed.jp::1cfebd13-0bde-4255-b200-450dd7089b2a" providerId="AD" clId="Web-{5610F1A1-1AF9-81A4-3A66-4A01170B967C}" dt="2024-08-31T08:44:30.721" v="17" actId="1076"/>
          <ac:spMkLst>
            <pc:docMk/>
            <pc:sldMk cId="3678675264" sldId="296"/>
            <ac:spMk id="4" creationId="{9E4B138C-A26F-2FCA-AC9F-86A76CC19107}"/>
          </ac:spMkLst>
        </pc:spChg>
      </pc:sldChg>
    </pc:docChg>
  </pc:docChgLst>
  <pc:docChgLst>
    <pc:chgData name="藤本 美恵" userId="S::fujimoto_mie_1@mt.tokushima-ec.ed.jp::1cfebd13-0bde-4255-b200-450dd7089b2a" providerId="AD" clId="Web-{93536C95-7939-2715-AA97-FAB22CC02572}"/>
    <pc:docChg chg="addSld delSld modSld sldOrd">
      <pc:chgData name="藤本 美恵" userId="S::fujimoto_mie_1@mt.tokushima-ec.ed.jp::1cfebd13-0bde-4255-b200-450dd7089b2a" providerId="AD" clId="Web-{93536C95-7939-2715-AA97-FAB22CC02572}" dt="2025-01-05T04:21:50.844" v="149" actId="1076"/>
      <pc:docMkLst>
        <pc:docMk/>
      </pc:docMkLst>
      <pc:sldChg chg="modNotes">
        <pc:chgData name="藤本 美恵" userId="S::fujimoto_mie_1@mt.tokushima-ec.ed.jp::1cfebd13-0bde-4255-b200-450dd7089b2a" providerId="AD" clId="Web-{93536C95-7939-2715-AA97-FAB22CC02572}" dt="2025-01-05T02:47:34.223" v="32"/>
        <pc:sldMkLst>
          <pc:docMk/>
          <pc:sldMk cId="1839865474" sldId="265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54:25.612" v="59"/>
        <pc:sldMkLst>
          <pc:docMk/>
          <pc:sldMk cId="1416367372" sldId="266"/>
        </pc:sldMkLst>
      </pc:sldChg>
      <pc:sldChg chg="modSp modNotes">
        <pc:chgData name="藤本 美恵" userId="S::fujimoto_mie_1@mt.tokushima-ec.ed.jp::1cfebd13-0bde-4255-b200-450dd7089b2a" providerId="AD" clId="Web-{93536C95-7939-2715-AA97-FAB22CC02572}" dt="2025-01-05T02:53:43.205" v="56"/>
        <pc:sldMkLst>
          <pc:docMk/>
          <pc:sldMk cId="554216726" sldId="268"/>
        </pc:sldMkLst>
        <pc:spChg chg="mod">
          <ac:chgData name="藤本 美恵" userId="S::fujimoto_mie_1@mt.tokushima-ec.ed.jp::1cfebd13-0bde-4255-b200-450dd7089b2a" providerId="AD" clId="Web-{93536C95-7939-2715-AA97-FAB22CC02572}" dt="2025-01-05T02:49:22.793" v="38" actId="20577"/>
          <ac:spMkLst>
            <pc:docMk/>
            <pc:sldMk cId="554216726" sldId="268"/>
            <ac:spMk id="5" creationId="{0AE44D07-78EE-2D73-818D-3A58E9BFAE6F}"/>
          </ac:spMkLst>
        </pc:spChg>
      </pc:sldChg>
      <pc:sldChg chg="modNotes">
        <pc:chgData name="藤本 美恵" userId="S::fujimoto_mie_1@mt.tokushima-ec.ed.jp::1cfebd13-0bde-4255-b200-450dd7089b2a" providerId="AD" clId="Web-{93536C95-7939-2715-AA97-FAB22CC02572}" dt="2025-01-05T03:06:32.702" v="112"/>
        <pc:sldMkLst>
          <pc:docMk/>
          <pc:sldMk cId="2800040435" sldId="269"/>
        </pc:sldMkLst>
      </pc:sldChg>
      <pc:sldChg chg="del">
        <pc:chgData name="藤本 美恵" userId="S::fujimoto_mie_1@mt.tokushima-ec.ed.jp::1cfebd13-0bde-4255-b200-450dd7089b2a" providerId="AD" clId="Web-{93536C95-7939-2715-AA97-FAB22CC02572}" dt="2025-01-05T03:07:30.266" v="115"/>
        <pc:sldMkLst>
          <pc:docMk/>
          <pc:sldMk cId="705244123" sldId="270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0:01.518" v="77"/>
        <pc:sldMkLst>
          <pc:docMk/>
          <pc:sldMk cId="957532569" sldId="272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0:47.550" v="85"/>
        <pc:sldMkLst>
          <pc:docMk/>
          <pc:sldMk cId="2333382571" sldId="273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3:59.121" v="106"/>
        <pc:sldMkLst>
          <pc:docMk/>
          <pc:sldMk cId="2764158694" sldId="276"/>
        </pc:sldMkLst>
      </pc:sldChg>
      <pc:sldChg chg="add">
        <pc:chgData name="藤本 美恵" userId="S::fujimoto_mie_1@mt.tokushima-ec.ed.jp::1cfebd13-0bde-4255-b200-450dd7089b2a" providerId="AD" clId="Web-{93536C95-7939-2715-AA97-FAB22CC02572}" dt="2025-01-05T03:07:28.031" v="114"/>
        <pc:sldMkLst>
          <pc:docMk/>
          <pc:sldMk cId="1336421356" sldId="277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6:18.530" v="110"/>
        <pc:sldMkLst>
          <pc:docMk/>
          <pc:sldMk cId="4018286393" sldId="281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45:05.714" v="7"/>
        <pc:sldMkLst>
          <pc:docMk/>
          <pc:sldMk cId="326776235" sldId="284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46:16.065" v="17"/>
        <pc:sldMkLst>
          <pc:docMk/>
          <pc:sldMk cId="380742527" sldId="285"/>
        </pc:sldMkLst>
      </pc:sldChg>
      <pc:sldChg chg="addSp delSp modSp modNotes">
        <pc:chgData name="藤本 美恵" userId="S::fujimoto_mie_1@mt.tokushima-ec.ed.jp::1cfebd13-0bde-4255-b200-450dd7089b2a" providerId="AD" clId="Web-{93536C95-7939-2715-AA97-FAB22CC02572}" dt="2025-01-05T04:21:50.844" v="149" actId="1076"/>
        <pc:sldMkLst>
          <pc:docMk/>
          <pc:sldMk cId="578190967" sldId="287"/>
        </pc:sldMkLst>
        <pc:spChg chg="add mod ord">
          <ac:chgData name="藤本 美恵" userId="S::fujimoto_mie_1@mt.tokushima-ec.ed.jp::1cfebd13-0bde-4255-b200-450dd7089b2a" providerId="AD" clId="Web-{93536C95-7939-2715-AA97-FAB22CC02572}" dt="2025-01-05T04:21:42.234" v="148"/>
          <ac:spMkLst>
            <pc:docMk/>
            <pc:sldMk cId="578190967" sldId="287"/>
            <ac:spMk id="9" creationId="{20C66A73-67A8-55AA-69A0-4D4F618A511C}"/>
          </ac:spMkLst>
        </pc:spChg>
        <pc:picChg chg="mod">
          <ac:chgData name="藤本 美恵" userId="S::fujimoto_mie_1@mt.tokushima-ec.ed.jp::1cfebd13-0bde-4255-b200-450dd7089b2a" providerId="AD" clId="Web-{93536C95-7939-2715-AA97-FAB22CC02572}" dt="2025-01-05T04:21:50.844" v="149" actId="1076"/>
          <ac:picMkLst>
            <pc:docMk/>
            <pc:sldMk cId="578190967" sldId="287"/>
            <ac:picMk id="4" creationId="{06342566-D500-4C20-3120-ED7661E6FEB8}"/>
          </ac:picMkLst>
        </pc:picChg>
        <pc:picChg chg="add del">
          <ac:chgData name="藤本 美恵" userId="S::fujimoto_mie_1@mt.tokushima-ec.ed.jp::1cfebd13-0bde-4255-b200-450dd7089b2a" providerId="AD" clId="Web-{93536C95-7939-2715-AA97-FAB22CC02572}" dt="2025-01-05T04:21:05.280" v="145"/>
          <ac:picMkLst>
            <pc:docMk/>
            <pc:sldMk cId="578190967" sldId="287"/>
            <ac:picMk id="8" creationId="{D9B963CE-7957-88B4-40CC-F92E0489C342}"/>
          </ac:picMkLst>
        </pc:picChg>
      </pc:sldChg>
      <pc:sldChg chg="ord modNotes">
        <pc:chgData name="藤本 美恵" userId="S::fujimoto_mie_1@mt.tokushima-ec.ed.jp::1cfebd13-0bde-4255-b200-450dd7089b2a" providerId="AD" clId="Web-{93536C95-7939-2715-AA97-FAB22CC02572}" dt="2025-01-05T03:02:52.459" v="102"/>
        <pc:sldMkLst>
          <pc:docMk/>
          <pc:sldMk cId="2714139796" sldId="289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57:47.647" v="71"/>
        <pc:sldMkLst>
          <pc:docMk/>
          <pc:sldMk cId="4081970623" sldId="294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2:05.755" v="96"/>
        <pc:sldMkLst>
          <pc:docMk/>
          <pc:sldMk cId="3996042136" sldId="295"/>
        </pc:sldMkLst>
      </pc:sldChg>
      <pc:sldChg chg="add replId">
        <pc:chgData name="藤本 美恵" userId="S::fujimoto_mie_1@mt.tokushima-ec.ed.jp::1cfebd13-0bde-4255-b200-450dd7089b2a" providerId="AD" clId="Web-{93536C95-7939-2715-AA97-FAB22CC02572}" dt="2025-01-05T03:07:03.453" v="113"/>
        <pc:sldMkLst>
          <pc:docMk/>
          <pc:sldMk cId="3558052233" sldId="296"/>
        </pc:sldMkLst>
      </pc:sldChg>
      <pc:sldChg chg="new del">
        <pc:chgData name="藤本 美恵" userId="S::fujimoto_mie_1@mt.tokushima-ec.ed.jp::1cfebd13-0bde-4255-b200-450dd7089b2a" providerId="AD" clId="Web-{93536C95-7939-2715-AA97-FAB22CC02572}" dt="2025-01-05T03:43:20.309" v="118"/>
        <pc:sldMkLst>
          <pc:docMk/>
          <pc:sldMk cId="943597151" sldId="297"/>
        </pc:sldMkLst>
      </pc:sldChg>
      <pc:sldChg chg="modSp add modNotes">
        <pc:chgData name="藤本 美恵" userId="S::fujimoto_mie_1@mt.tokushima-ec.ed.jp::1cfebd13-0bde-4255-b200-450dd7089b2a" providerId="AD" clId="Web-{93536C95-7939-2715-AA97-FAB22CC02572}" dt="2025-01-05T03:45:11.454" v="143"/>
        <pc:sldMkLst>
          <pc:docMk/>
          <pc:sldMk cId="3235500914" sldId="298"/>
        </pc:sldMkLst>
        <pc:spChg chg="mod">
          <ac:chgData name="藤本 美恵" userId="S::fujimoto_mie_1@mt.tokushima-ec.ed.jp::1cfebd13-0bde-4255-b200-450dd7089b2a" providerId="AD" clId="Web-{93536C95-7939-2715-AA97-FAB22CC02572}" dt="2025-01-05T03:44:10.233" v="127" actId="20577"/>
          <ac:spMkLst>
            <pc:docMk/>
            <pc:sldMk cId="3235500914" sldId="298"/>
            <ac:spMk id="2" creationId="{92F0CD34-6592-0900-AFA5-97AB605ACF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28C5-9B48-4A0E-A8BB-2CD99BD2E95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6845-3E6A-4D07-BDAB-7EE61A379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59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cs typeface="Calibri"/>
              </a:rPr>
              <a:t>「１ねん　</a:t>
            </a:r>
            <a:r>
              <a:rPr lang="en-US" altLang="ja-JP" dirty="0" err="1">
                <a:cs typeface="Calibri"/>
              </a:rPr>
              <a:t>きらきらぷろじぇくと」のお話をします</a:t>
            </a:r>
            <a:r>
              <a:rPr lang="en-US" altLang="ja-JP" dirty="0">
                <a:cs typeface="Calibri"/>
              </a:rPr>
              <a:t>。</a:t>
            </a:r>
          </a:p>
          <a:p>
            <a:r>
              <a:rPr lang="ja-JP" altLang="en-US" dirty="0"/>
              <a:t>「１ねん　きらきらぷろじぇくと」とは</a:t>
            </a:r>
            <a:endParaRPr lang="ja-JP" dirty="0"/>
          </a:p>
          <a:p>
            <a:r>
              <a:rPr lang="ja-JP" altLang="en-US" dirty="0"/>
              <a:t>できることをどんどん増やして</a:t>
            </a:r>
            <a:endParaRPr lang="en-US" altLang="ja-JP" dirty="0"/>
          </a:p>
          <a:p>
            <a:r>
              <a:rPr lang="ja-JP" altLang="en-US" dirty="0"/>
              <a:t>きらきらかっこいい１年生をめざすのだ。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cs typeface="Calibri"/>
              </a:rPr>
              <a:t>きれいに洗ったら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先生にシールをもらいに行きましょう。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もらうと時は「先生、シールをください」と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言いましょう。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7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ごほうびの青いシール</a:t>
            </a:r>
            <a:r>
              <a:rPr lang="ja-JP" altLang="en-US" dirty="0"/>
              <a:t>は、大きな</a:t>
            </a:r>
            <a:r>
              <a:rPr lang="ja-JP" altLang="en-US"/>
              <a:t>丸に貼りましょう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67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牛乳パックがあるつもりで練習します。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パックがあるつもりで、持ちましょう。</a:t>
            </a:r>
          </a:p>
          <a:p>
            <a:r>
              <a:rPr lang="en-US" altLang="ja-JP" dirty="0"/>
              <a:t> </a:t>
            </a:r>
            <a:r>
              <a:rPr lang="ja-JP" altLang="en-US" dirty="0"/>
              <a:t>１回目、満タンにして低いところで水を捨てましょう。</a:t>
            </a:r>
          </a:p>
          <a:p>
            <a:r>
              <a:rPr lang="en-US" altLang="ja-JP" dirty="0"/>
              <a:t> </a:t>
            </a:r>
            <a:r>
              <a:rPr lang="ja-JP" altLang="en-US" dirty="0"/>
              <a:t>２回目。</a:t>
            </a:r>
            <a:r>
              <a:rPr lang="en-US" altLang="ja-JP" dirty="0"/>
              <a:t> </a:t>
            </a:r>
            <a:r>
              <a:rPr lang="ja-JP" altLang="en-US" dirty="0"/>
              <a:t>下向きに、手を持ち変えて低いところで３回振ります。</a:t>
            </a:r>
            <a:endParaRPr lang="ja-JP" dirty="0"/>
          </a:p>
          <a:p>
            <a:r>
              <a:rPr lang="ja-JP" altLang="en-US" dirty="0"/>
              <a:t>１、２、３。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（練習後）</a:t>
            </a:r>
            <a:endParaRPr lang="en-US" altLang="ja-JP"/>
          </a:p>
          <a:p>
            <a:r>
              <a:rPr lang="ja-JP" altLang="en-US"/>
              <a:t>みんなで、青シールを貼ると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05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大きな青い丸ができますね。</a:t>
            </a:r>
          </a:p>
          <a:p>
            <a:r>
              <a:rPr lang="ja-JP" altLang="ja-JP"/>
              <a:t>目と口を</a:t>
            </a:r>
            <a:r>
              <a:rPr lang="ja-JP" altLang="en-US"/>
              <a:t>描くと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すまいるくんの完成です。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7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すまいるくんは、牛乳パックをきれいに洗う、みんなを応援しているよ。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23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牛乳パックをきれいに洗う、今日の給食から、みんなでがんばりましょう。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902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04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「きらきらぷろじぇくと」で</a:t>
            </a:r>
            <a:endParaRPr lang="en-US" altLang="ja-JP" dirty="0"/>
          </a:p>
          <a:p>
            <a:r>
              <a:rPr lang="ja-JP" altLang="en-US" dirty="0"/>
              <a:t>かっこいい１年生をめざしてがんばることは、これです。</a:t>
            </a:r>
            <a:endParaRPr lang="ja-JP" dirty="0"/>
          </a:p>
          <a:p>
            <a:r>
              <a:rPr lang="ja-JP" altLang="en-US" dirty="0"/>
              <a:t>「ぎゅうにゅうパックを　きれいにあらおう」</a:t>
            </a:r>
          </a:p>
          <a:p>
            <a:r>
              <a:rPr lang="ja-JP" altLang="en-US" dirty="0"/>
              <a:t>みんなで読んでみよう。さんはい。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22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牛乳パックをきれいに洗うと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牛乳かごがきれいになってすっきりする。</a:t>
            </a:r>
          </a:p>
          <a:p>
            <a:r>
              <a:rPr lang="ja-JP" altLang="en-US" dirty="0"/>
              <a:t>教室の床が汚れないので気持ちいい。</a:t>
            </a:r>
            <a:endParaRPr lang="ja-JP" dirty="0"/>
          </a:p>
          <a:p>
            <a:r>
              <a:rPr lang="ja-JP" altLang="en-US" dirty="0"/>
              <a:t>集める係の給食委員会の人が気持ちよく集められる。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cs typeface="Calibri"/>
              </a:rPr>
              <a:t>きれいに洗うって、どう洗うのでしょうか。</a:t>
            </a:r>
            <a:endParaRPr lang="en-US" altLang="ja-JP" dirty="0"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18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きれいに洗うポイントは２つ。</a:t>
            </a:r>
            <a:endParaRPr lang="en-US" altLang="ja-JP" dirty="0"/>
          </a:p>
          <a:p>
            <a:r>
              <a:rPr lang="ja-JP" altLang="en-US" dirty="0"/>
              <a:t>水を、２回満タンにして捨てよう。</a:t>
            </a:r>
          </a:p>
          <a:p>
            <a:r>
              <a:rPr lang="ja-JP" altLang="en-US" dirty="0"/>
              <a:t>洗った後、３回、水を落とそう。</a:t>
            </a:r>
          </a:p>
          <a:p>
            <a:r>
              <a:rPr lang="ja-JP" altLang="en-US" dirty="0"/>
              <a:t>きれいに洗うためにこの２つをがんばりましょう。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２つのポイントを、お手本を見せながら説明します。</a:t>
            </a:r>
            <a:endParaRPr lang="en-US" altLang="ja-JP" dirty="0"/>
          </a:p>
          <a:p>
            <a:r>
              <a:rPr lang="ja-JP" altLang="en-US" dirty="0"/>
              <a:t>２回水を満タンにして捨てよう。先生がやってみます。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牛乳パックに、水のつもりで白いスポンジ（２センチ角のメラミンスポンジを使用）を入れます。</a:t>
            </a:r>
            <a:endParaRPr lang="en-US" altLang="ja-JP" dirty="0"/>
          </a:p>
          <a:p>
            <a:r>
              <a:rPr lang="ja-JP" altLang="en-US" dirty="0"/>
              <a:t>捨てます。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もう１回、スポンジを入れます。</a:t>
            </a:r>
            <a:endParaRPr lang="en-US" altLang="ja-JP" dirty="0"/>
          </a:p>
          <a:p>
            <a:r>
              <a:rPr lang="ja-JP" altLang="en-US" dirty="0"/>
              <a:t>捨てます。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3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手洗い場の低いところで３回水を落とします。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高いところで水を落とすと服や上靴がぬれてしまうので、</a:t>
            </a:r>
          </a:p>
          <a:p>
            <a:r>
              <a:rPr lang="ja-JP" altLang="en-US" dirty="0"/>
              <a:t>低いところで落とします。</a:t>
            </a:r>
          </a:p>
          <a:p>
            <a:endParaRPr lang="en-US" altLang="ja-JP" dirty="0"/>
          </a:p>
          <a:p>
            <a:r>
              <a:rPr lang="ja-JP" altLang="en-US" dirty="0"/>
              <a:t>落とすって、どういうことでしょうか？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92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下向きに振ることです。</a:t>
            </a:r>
          </a:p>
          <a:p>
            <a:r>
              <a:rPr lang="ja-JP" altLang="en-US" dirty="0"/>
              <a:t>横向きに振らないでね。</a:t>
            </a:r>
          </a:p>
          <a:p>
            <a:r>
              <a:rPr lang="ja-JP" altLang="en-US" dirty="0"/>
              <a:t>牛乳パックに１つ（２センチ角のメラミン）スポンジを入れて、下向きに３回振ってみます。</a:t>
            </a:r>
          </a:p>
          <a:p>
            <a:r>
              <a:rPr lang="ja-JP" altLang="en-US" dirty="0"/>
              <a:t>水は下に落ちますね。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横向きに振るとどうなるでしょう？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牛乳パックに１つスポンジを入れて、横向きに振ってみます。</a:t>
            </a:r>
          </a:p>
          <a:p>
            <a:r>
              <a:rPr lang="ja-JP" altLang="en-US" dirty="0"/>
              <a:t>水が自分の服や上靴、近くの友達にも掛かってしまいます。</a:t>
            </a:r>
            <a:r>
              <a:rPr lang="en-US" altLang="ja-JP" dirty="0"/>
              <a:t> </a:t>
            </a:r>
            <a:r>
              <a:rPr lang="ja-JP" altLang="en-US" dirty="0"/>
              <a:t>困りますね。</a:t>
            </a:r>
            <a:endParaRPr lang="en-US" altLang="ja-JP" dirty="0"/>
          </a:p>
          <a:p>
            <a:r>
              <a:rPr lang="ja-JP" altLang="en-US" dirty="0"/>
              <a:t>横向きに振らないで、下向きに落としましょう。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2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/>
              <a:t>牛乳パックがきれいに洗えた子は、</a:t>
            </a:r>
            <a:r>
              <a:rPr lang="ja-JP" altLang="en-US" dirty="0"/>
              <a:t>ごほうびの</a:t>
            </a:r>
            <a:r>
              <a:rPr lang="ja-JP" dirty="0"/>
              <a:t>青いシールがもらえ</a:t>
            </a:r>
            <a:r>
              <a:rPr lang="ja-JP" altLang="en-US" dirty="0"/>
              <a:t>るよ</a:t>
            </a:r>
            <a:r>
              <a:rPr lang="ja-JP" dirty="0"/>
              <a:t>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A486F-8299-5256-23DA-ADB6DE873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A3BBA9-115F-BC70-860C-C85931535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F3D03D-82B3-39E7-02B2-6E7BC18B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3C760-DD7E-F538-9A25-FA68532D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CAAA7-FF5F-A3BF-7F55-5FC3749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77420-7ADD-349C-DEFA-147ECAF6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3003FA-D4F4-2BA9-1C39-26D231D0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503912-1092-BA43-1582-06CE0F24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99A3C6-8382-EF8B-8A61-801281FE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C1D74-A396-85CF-6083-3D7735E2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08D3A7-4B46-9853-2F4B-D468F08AA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CF1B1C-5A8B-58D6-6C51-8956D551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F9E5D-0182-2DA0-A9D8-D089B486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504B03-CF41-D449-A899-DD9125D1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ACE28-B01E-0E92-388C-B84B835C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14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BC0DEF-F298-DE23-6AA4-5B7ECED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158B57-1EE2-0ABA-271B-87398AD6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CEBEF3-DEDA-66BE-FEE8-EF4A36FD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2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4D99-2A38-C790-C755-BD220A5E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33CB2-D2F2-69F6-C159-A700A1A4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A972D-A70D-ED66-E937-5C10F55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40BA8-51A8-F05A-598D-B493F24F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A328A-823E-A43A-D83C-2822510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7014D-1688-2984-E4DA-8B3F66D4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E3AB71-6851-0736-C73C-2073051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E6C-E66B-480D-92DC-50148C143B3F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599D1-4522-D030-7FFA-C47DBDC9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9E9D5A-5234-3E5C-962A-DB1BA4D5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8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E06D7-84CA-6E92-1DF3-DD25A92E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6C93DE-1634-30C6-4287-DCB78828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28F23-0734-5150-B681-DE8C1A54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E6C-E66B-480D-92DC-50148C143B3F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827887-6ABA-5788-69A7-81035BD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8BEB8A-FA61-7EA2-193B-4A142F61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28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4FC20-AD1C-4A5D-88FF-664569D7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0A6842-892D-499B-A7C5-2189B122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B22305-4340-4315-B230-9444764C1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3CB811-511C-467D-8DDA-2C8EDD63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55C3F7-532B-4744-A8E6-50CA81F5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F704F7-7A60-4170-8DB1-77C8EAD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B280D-ADA0-0C0C-D1F4-8B6E2C72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9EE66B-BDBD-29A8-46B1-A5BBC02D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1188E-4473-C42F-2232-D381A7CC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9F59E-9FE4-9EB2-0B51-ADB36F3E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23D8D7-77EB-3023-F17E-3140039F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94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A024E-EA41-4B82-B5EF-07B777CC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0C9BEA-C515-4C13-9A34-DD878E59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016D2-3C02-425E-B605-255383B8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B924F-06CE-4A2D-AC9C-DD9B8D6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EC767-2C42-4C2F-B186-3174F24E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944F2-4DCC-43AC-988B-78D18EF87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BC8B22-A76F-470F-AA64-A5B742D6B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6C87E5-9E94-4F27-8901-37866592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B594F-294F-432B-853B-0FECAB12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3408C5-12C2-41DD-85B4-1C9EF42C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9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07C1-CC72-5BF0-D24F-6B4A9EA7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FD1F17-2109-B3D3-5560-20387E1A4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27AC0-6EFF-8DFD-4E5D-F3372155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7EA9-5469-4C1C-ABE2-8AB6537597E9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2C885-618F-534E-0E09-4A8F1A3B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84346-6DCA-6104-C4C0-D6FDF1F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281B-B81D-41E5-95A4-412933DBA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8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783D0-4AD9-6929-146D-B5EC4BE5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9ABF06-7F2F-C854-43F7-3120BEA1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B103A-26B8-2ED2-2AA1-F0CB0B69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E9C97-1A14-DDC7-C2E8-CACBEC9C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F3863D-8097-7313-16CC-92DCD2BA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6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7113E9-C53A-B1C7-4CB0-2B976FBF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8D4A61-745F-8CD6-4947-2A5805781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B295AA-B6FD-BE7F-87AE-62B880128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9C25B-C719-6F17-BA8F-6E6D88BB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6D7B2A-7518-F5F3-72AE-459C6BC0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F73C6B-0C6D-8086-AFE3-029D8856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5765E8-83EF-510B-A72F-2F14BE4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50E92-536F-DBF8-08DA-0D2F2B68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3A1A1A-1278-935E-B4C0-3E4AD0CE4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DF14CE-F9C9-641B-BBE7-09DA391E1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9C2B7A-6CA9-AE2F-85F2-BAE6E11C4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152CC1-2E50-92E2-01C0-58F46B5F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04C7BE-A73D-220E-99C7-02AC86B4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0BF4D0-A96E-7191-3267-8050FE32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2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ACA30-C04C-0033-0665-C688713D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ED7FA6-ACBC-DC06-8F9A-BBA945FF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3F91E5-CEB8-6A7E-E101-823701A3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17B650-FCFC-E771-BD2B-5BA5D728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863E7F-73EE-FAB2-D5AA-4F11F865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4C69E7-7307-6860-79B4-31B54958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88D59-DEF5-555A-EB14-E7BC7827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3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DEB0D-55F6-A8BF-6732-B1180749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87FE6-CBEB-B415-59AF-3BEB5DF7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134735-D0A0-5A3E-280E-78C11A6CE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882D62-A8E3-CF15-A1CE-F79BDFC5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4E832E-FF26-C5F6-AAA6-EAE2704E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3D9A57-FCB8-022C-2B1F-9AE48F30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7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1C830-E02E-57C2-CC62-E84AED76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EC2698-ADBA-0F18-0C8E-E3FF5C38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139E33-18F2-2701-4AF0-4B66ED7B4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05CE8C-53E0-CED2-F00A-6074647C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773DF6-F8A7-EE00-9477-2EA2945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5788A4-E331-B173-3E98-40E7D483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31A179-8950-F8A8-ED81-529CC3FD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8497AC-1633-865D-77B5-503082CB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FDB38D-6F77-0F90-F435-412EA3E00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6D68-9B2D-448B-82C9-871A3F981E2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C6BC6-4511-4674-9620-9AB015C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D76D0-B6C4-C64C-233E-B6F21D856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2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B25E12-F12E-A099-7E89-AA8A429D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7C2E52-4E70-7509-F5A9-66C344EF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C0344-D045-7C93-CDF1-A173E0ABE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6E6C-E66B-480D-92DC-50148C143B3F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400CFC-6011-12FD-AE7A-CE9C8F2A2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26500-2B32-F1FB-468E-E89E01026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0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DC1440-433B-45E3-87A3-FA8BCDD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A51877-FA35-40E5-81DB-BD02FB60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47C27-F5C2-46D5-8B02-E5F1510A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4E0A-CD56-46FB-A544-0EA26D59C3D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C0F7E-5D88-4C85-B496-DB1478594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76E334-002D-4081-8FE1-10F78BB8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2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DF3A25-7933-211C-419D-AADDE34C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89387-432F-FD8F-CCB5-B89B14AA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6590A-8FB4-CE51-A6D8-E5C1D8090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21D07EA9-5469-4C1C-ABE2-8AB6537597E9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86904F-F19A-E290-9BE2-94C0928C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C671-B528-B7DA-A425-099C1AD9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36A8281B-B81D-41E5-95A4-412933DBA98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8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 dirty="0"/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jpc-powerpoint.officeapps.live.com/pods/GetClipboardImage.ashx?Id=e798bbfc-25a4-4037-83db-2340ab794251&amp;DC=GJP1&amp;pkey=3e6e7758-a980-4f77-816f-117149a17d19&amp;wdwaccluster=GJP1">
            <a:extLst>
              <a:ext uri="{FF2B5EF4-FFF2-40B4-BE49-F238E27FC236}">
                <a16:creationId xmlns:a16="http://schemas.microsoft.com/office/drawing/2014/main" id="{C7CE5C5C-564F-9126-C994-88A86D6C98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0"/>
            <a:ext cx="12192000" cy="135172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  <a:endParaRPr lang="en-US" altLang="ja-JP" sz="6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0CD34-6592-0900-AFA5-97AB605A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68873" cy="142174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きれいにあらったら</a:t>
            </a:r>
            <a:endParaRPr kumimoji="1" lang="ja-JP" altLang="en-US" sz="6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2">
            <a:extLst>
              <a:ext uri="{FF2B5EF4-FFF2-40B4-BE49-F238E27FC236}">
                <a16:creationId xmlns:a16="http://schemas.microsoft.com/office/drawing/2014/main" id="{B90C0AAE-F125-4DE0-1129-7E5C56D9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6587">
            <a:off x="9571089" y="-37516"/>
            <a:ext cx="2293566" cy="2466199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62CBC8A4-8448-ADE1-4DCD-EE6AC8A3D112}"/>
              </a:ext>
            </a:extLst>
          </p:cNvPr>
          <p:cNvSpPr/>
          <p:nvPr/>
        </p:nvSpPr>
        <p:spPr>
          <a:xfrm>
            <a:off x="2781768" y="1835895"/>
            <a:ext cx="9085277" cy="4618326"/>
          </a:xfrm>
          <a:prstGeom prst="wedgeEllipseCallout">
            <a:avLst>
              <a:gd name="adj1" fmla="val -44391"/>
              <a:gd name="adj2" fmla="val 408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シールをください。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091FAC-CC11-3209-EC1D-41A91DFB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r="24810"/>
          <a:stretch/>
        </p:blipFill>
        <p:spPr bwMode="auto">
          <a:xfrm>
            <a:off x="71718" y="4603119"/>
            <a:ext cx="2907997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62F975-8792-B31F-B1D2-A33D11CD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49" y="188723"/>
            <a:ext cx="4697544" cy="6480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87529" cy="396330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7445238" y="4479171"/>
            <a:ext cx="744583" cy="70539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F6061-AB22-44D6-80C7-3BE2FD12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72" y="-4783"/>
            <a:ext cx="9113984" cy="6851070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きれいに　あらう</a:t>
            </a:r>
            <a:b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れんしゅうをしよう</a:t>
            </a:r>
            <a:endParaRPr lang="ja-JP" altLang="en-US" sz="8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A2D9746-2CBB-42B9-8F12-A608030DB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20000">
            <a:off x="9220790" y="1355153"/>
            <a:ext cx="2733825" cy="2431621"/>
          </a:xfrm>
          <a:prstGeom prst="rect">
            <a:avLst/>
          </a:prstGeom>
        </p:spPr>
      </p:pic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76466C8-F7F0-2337-E417-9CA32F7B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1" t="9981" r="-120" b="-165"/>
          <a:stretch/>
        </p:blipFill>
        <p:spPr>
          <a:xfrm rot="21060000">
            <a:off x="9595387" y="3702249"/>
            <a:ext cx="1541913" cy="1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41555" cy="383602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あおシールを    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D9A1C51-5719-1C85-8153-36DD76E0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695" y="2104001"/>
            <a:ext cx="652329" cy="57307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99010C-E9C1-E5C8-DFE6-CD27C12335AB}"/>
              </a:ext>
            </a:extLst>
          </p:cNvPr>
          <p:cNvGrpSpPr/>
          <p:nvPr/>
        </p:nvGrpSpPr>
        <p:grpSpPr>
          <a:xfrm>
            <a:off x="6358454" y="154375"/>
            <a:ext cx="4724809" cy="6504996"/>
            <a:chOff x="6335539" y="176502"/>
            <a:chExt cx="4724809" cy="65049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2E80880-4699-F6B8-BBF2-D8569D93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539" y="176502"/>
              <a:ext cx="4724809" cy="6504996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1E481B4-B677-7135-26F1-63D64B42FE87}"/>
                </a:ext>
              </a:extLst>
            </p:cNvPr>
            <p:cNvGrpSpPr/>
            <p:nvPr/>
          </p:nvGrpSpPr>
          <p:grpSpPr>
            <a:xfrm>
              <a:off x="6634893" y="1854820"/>
              <a:ext cx="3837178" cy="3148359"/>
              <a:chOff x="10954266" y="713328"/>
              <a:chExt cx="3837178" cy="3148359"/>
            </a:xfrm>
          </p:grpSpPr>
          <p:sp>
            <p:nvSpPr>
              <p:cNvPr id="9" name="フローチャート: 結合子 8">
                <a:extLst>
                  <a:ext uri="{FF2B5EF4-FFF2-40B4-BE49-F238E27FC236}">
                    <a16:creationId xmlns:a16="http://schemas.microsoft.com/office/drawing/2014/main" id="{69941893-004A-7701-5E70-1DD3C8C826F1}"/>
                  </a:ext>
                </a:extLst>
              </p:cNvPr>
              <p:cNvSpPr/>
              <p:nvPr/>
            </p:nvSpPr>
            <p:spPr>
              <a:xfrm>
                <a:off x="10954266" y="2114908"/>
                <a:ext cx="645459" cy="56477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4128D054-350A-0E61-4B7E-2D2362CC2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2790" y="3026589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9D571FF-E6BF-F273-3D3E-1302E6AD7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4918" y="1688003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A7B3480E-F943-6049-E8F8-0BFBE79CB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77277" y="2786343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099FE2FC-E70C-EBDD-6A24-83DC95F66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73561" y="2855926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7B37F713-CC2B-A141-36A3-D79D012D2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8276" y="713328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5BA92F4-DB21-1651-1A6F-575C1A577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91153" y="2376141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A1AAAA55-4CF9-50F1-5014-BCBCC4404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1483" y="3288613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06F911C0-F886-C3E7-477D-921243C9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9115" y="2114908"/>
                <a:ext cx="652329" cy="573074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0EA54C62-680F-5373-80F3-772D43B77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48508" y="1443473"/>
                <a:ext cx="652329" cy="5730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269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595258" cy="2982686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　くちを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かくと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E1FF07A-1AF3-337E-3EC4-EC74324BA6E4}"/>
              </a:ext>
            </a:extLst>
          </p:cNvPr>
          <p:cNvGrpSpPr/>
          <p:nvPr/>
        </p:nvGrpSpPr>
        <p:grpSpPr>
          <a:xfrm>
            <a:off x="6596745" y="176502"/>
            <a:ext cx="4724809" cy="6504996"/>
            <a:chOff x="6596745" y="176502"/>
            <a:chExt cx="4724809" cy="65049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5DA1401-5391-3D5B-5CDD-DAA74FBC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745" y="176502"/>
              <a:ext cx="4724809" cy="6504996"/>
            </a:xfrm>
            <a:prstGeom prst="rect">
              <a:avLst/>
            </a:prstGeom>
          </p:spPr>
        </p:pic>
        <p:sp>
          <p:nvSpPr>
            <p:cNvPr id="5" name="フローチャート: 結合子 4">
              <a:extLst>
                <a:ext uri="{FF2B5EF4-FFF2-40B4-BE49-F238E27FC236}">
                  <a16:creationId xmlns:a16="http://schemas.microsoft.com/office/drawing/2014/main" id="{F9576FE6-41D0-8626-5C02-A795C788E577}"/>
                </a:ext>
              </a:extLst>
            </p:cNvPr>
            <p:cNvSpPr/>
            <p:nvPr/>
          </p:nvSpPr>
          <p:spPr>
            <a:xfrm>
              <a:off x="6749681" y="1274405"/>
              <a:ext cx="4418936" cy="4309189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12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1795" cy="3410745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19AE6A-115D-B478-A80C-B94B5CBE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75" y="160662"/>
            <a:ext cx="4711760" cy="6500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81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48"/>
            <a:ext cx="12192000" cy="268993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　あらう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61E7491-402E-1C38-02B2-D2DEF9E3A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600000">
            <a:off x="4684014" y="2708189"/>
            <a:ext cx="3759187" cy="4153339"/>
          </a:xfrm>
        </p:spPr>
      </p:pic>
      <p:pic>
        <p:nvPicPr>
          <p:cNvPr id="7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00F6F92-5541-977D-9D4A-36694EA0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000">
            <a:off x="8977833" y="4913762"/>
            <a:ext cx="1485283" cy="1649625"/>
          </a:xfrm>
          <a:prstGeom prst="rect">
            <a:avLst/>
          </a:prstGeom>
        </p:spPr>
      </p:pic>
      <p:pic>
        <p:nvPicPr>
          <p:cNvPr id="9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E2DA226-7288-40D3-D590-717434A8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2296330" y="4907874"/>
            <a:ext cx="1497378" cy="1649625"/>
          </a:xfrm>
          <a:prstGeom prst="rect">
            <a:avLst/>
          </a:prstGeom>
        </p:spPr>
      </p:pic>
      <p:pic>
        <p:nvPicPr>
          <p:cNvPr id="4" name="コンテンツ プレースホルダー 3" descr="アイコン&#10;&#10;説明は自動で生成されたものです">
            <a:extLst>
              <a:ext uri="{FF2B5EF4-FFF2-40B4-BE49-F238E27FC236}">
                <a16:creationId xmlns:a16="http://schemas.microsoft.com/office/drawing/2014/main" id="{7C005637-923B-A42F-6BC4-ED77ABDD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660" y="5404"/>
            <a:ext cx="1333073" cy="14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7741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ぎゅうにゅうぱっくをきれいに　あらう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0" y="2622579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4AB22-B063-BBCE-ACEF-DA0A8C88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41" y="92038"/>
            <a:ext cx="7190917" cy="66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19956" cy="180302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1230"/>
            <a:ext cx="12192000" cy="2246770"/>
          </a:xfr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</a:t>
            </a:r>
            <a:endParaRPr lang="en-US" altLang="ja-JP" sz="6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きれいにあらおう</a:t>
            </a:r>
            <a:endParaRPr lang="en-US" altLang="ja-JP" sz="6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 descr="ホイー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DCB6CC1-65C0-77D7-E1D9-FCAA8A4F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20000">
            <a:off x="9391023" y="1997381"/>
            <a:ext cx="2013550" cy="21596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EA97C2-0DB5-1979-7603-52C05FE02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88" y="1803023"/>
            <a:ext cx="3324225" cy="2695575"/>
          </a:xfrm>
          <a:prstGeom prst="rect">
            <a:avLst/>
          </a:prstGeom>
        </p:spPr>
      </p:pic>
      <p:pic>
        <p:nvPicPr>
          <p:cNvPr id="8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AF50590-F3E3-4BF9-2784-8FAEFFF6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000">
            <a:off x="715201" y="2148706"/>
            <a:ext cx="1715092" cy="18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ぎゅうにゅうパックをきれいにあらうと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AE44D07-78EE-2D73-818D-3A58E9BF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" y="1825625"/>
            <a:ext cx="12184742" cy="4847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・かごが　きれいになってすっきりする。</a:t>
            </a:r>
          </a:p>
          <a:p>
            <a:pPr marL="0" indent="0">
              <a:buNone/>
            </a:pPr>
            <a:endParaRPr lang="ja-JP" altLang="en-US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・きょうしつの　ゆかが　よごれない。</a:t>
            </a:r>
            <a:endParaRPr lang="ja-JP" b="1" dirty="0"/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　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</a:t>
            </a: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・かかりの人が　きもちよくあつめられる。　</a:t>
            </a:r>
            <a:endParaRPr lang="ja-JP" b="1" dirty="0"/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5636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あらう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br>
              <a:rPr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r>
              <a:rPr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あらうの</a:t>
            </a:r>
            <a:r>
              <a:rPr kumimoji="1"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4780468"/>
            <a:ext cx="1853967" cy="19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コンテンツ プレースホルダー 6">
            <a:extLst>
              <a:ext uri="{FF2B5EF4-FFF2-40B4-BE49-F238E27FC236}">
                <a16:creationId xmlns:a16="http://schemas.microsoft.com/office/drawing/2014/main" id="{C11BCB88-FB69-E2AD-9C6A-2CA6247F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2500573" y="4312047"/>
            <a:ext cx="1919778" cy="22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" y="2268"/>
            <a:ext cx="12196398" cy="104308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きれいにあらおう</a:t>
            </a:r>
            <a:endParaRPr lang="ja-JP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DB24B-4D03-4D41-295A-3F58C283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21" y="1242168"/>
            <a:ext cx="12209894" cy="5602919"/>
          </a:xfr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２かい　まんたんに　しよう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３かい　みずを　おとそう</a:t>
            </a:r>
          </a:p>
        </p:txBody>
      </p:sp>
      <p:pic>
        <p:nvPicPr>
          <p:cNvPr id="8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FBEAB366-F81A-9CF5-E0DE-DBBD5F8D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10834820" y="5271698"/>
            <a:ext cx="1364330" cy="1504483"/>
          </a:xfrm>
          <a:prstGeom prst="rect">
            <a:avLst/>
          </a:prstGeom>
        </p:spPr>
      </p:pic>
      <p:pic>
        <p:nvPicPr>
          <p:cNvPr id="9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94D39B5-78DA-A637-8A7A-B6CA328F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740000">
            <a:off x="-38800" y="760174"/>
            <a:ext cx="1364330" cy="15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C0499D9-81FD-6B53-E992-E69F28C9029A}"/>
              </a:ext>
            </a:extLst>
          </p:cNvPr>
          <p:cNvSpPr/>
          <p:nvPr/>
        </p:nvSpPr>
        <p:spPr>
          <a:xfrm>
            <a:off x="424834" y="2628210"/>
            <a:ext cx="3436186" cy="11645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" y="0"/>
            <a:ext cx="12185660" cy="103056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　あらおう</a:t>
            </a:r>
            <a:endParaRPr lang="ja-JP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DB24B-4D03-4D41-295A-3F58C283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15" y="1554002"/>
            <a:ext cx="11975498" cy="5033834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２かい　みずを　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まんたんにして　すてよう。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8" name="図 7" descr="ホイー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7C3268-323C-1EB3-72A9-8B9CEC10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205" y="1031485"/>
            <a:ext cx="2299180" cy="2458709"/>
          </a:xfrm>
          <a:prstGeom prst="rect">
            <a:avLst/>
          </a:prstGeom>
        </p:spPr>
      </p:pic>
      <p:pic>
        <p:nvPicPr>
          <p:cNvPr id="6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41C1A4-77D3-AC3E-6216-0A8CF0D50A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884" t="11373" r="3045" b="-3556"/>
          <a:stretch/>
        </p:blipFill>
        <p:spPr>
          <a:xfrm rot="-900000">
            <a:off x="9281762" y="3022251"/>
            <a:ext cx="2230389" cy="22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B9913BF-18BD-781A-50F4-3069992DC9C4}"/>
              </a:ext>
            </a:extLst>
          </p:cNvPr>
          <p:cNvSpPr/>
          <p:nvPr/>
        </p:nvSpPr>
        <p:spPr>
          <a:xfrm>
            <a:off x="693003" y="5236652"/>
            <a:ext cx="3436187" cy="11645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" y="7369"/>
            <a:ext cx="12185660" cy="88014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　あらおう</a:t>
            </a:r>
            <a:endParaRPr lang="ja-JP" b="1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61C1FDA-7D24-2543-53DB-48444B8E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17" y="1298761"/>
            <a:ext cx="10688814" cy="52577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てあらいばの　</a:t>
            </a:r>
          </a:p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ひくいところで</a:t>
            </a:r>
            <a:endParaRPr lang="ja-JP" b="1" dirty="0"/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endParaRPr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３かい　みずを　おとそう。</a:t>
            </a:r>
            <a:endParaRPr lang="ja-JP" b="1" dirty="0">
              <a:ea typeface="游ゴシック"/>
            </a:endParaRPr>
          </a:p>
        </p:txBody>
      </p:sp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75CA0A8-FEB1-CDDB-3D07-EECDCA40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51" b="2993"/>
          <a:stretch/>
        </p:blipFill>
        <p:spPr>
          <a:xfrm rot="8700000">
            <a:off x="8782808" y="1272639"/>
            <a:ext cx="2718996" cy="23504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A360FF-ECCF-D2E4-5F88-85DEF6FD0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10795331" y="3591556"/>
            <a:ext cx="836692" cy="9122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5E5E8DD-E496-1288-8455-509452D15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10768543" y="4662490"/>
            <a:ext cx="655263" cy="621999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B5CD606-78F8-E009-52FF-1E97687CF790}"/>
              </a:ext>
            </a:extLst>
          </p:cNvPr>
          <p:cNvSpPr/>
          <p:nvPr/>
        </p:nvSpPr>
        <p:spPr>
          <a:xfrm rot="360000">
            <a:off x="6875857" y="4431201"/>
            <a:ext cx="4748305" cy="2195430"/>
          </a:xfrm>
          <a:prstGeom prst="wedgeEllipseCallout">
            <a:avLst>
              <a:gd name="adj1" fmla="val 13929"/>
              <a:gd name="adj2" fmla="val -715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おとすって</a:t>
            </a:r>
          </a:p>
        </p:txBody>
      </p:sp>
    </p:spTree>
    <p:extLst>
      <p:ext uri="{BB962C8B-B14F-4D97-AF65-F5344CB8AC3E}">
        <p14:creationId xmlns:p14="http://schemas.microsoft.com/office/powerpoint/2010/main" val="23333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49" y="-4726"/>
            <a:ext cx="8791849" cy="153014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みずを　おとす・・・</a:t>
            </a:r>
            <a:endParaRPr lang="ja-JP" sz="8000" b="1" dirty="0">
              <a:ea typeface="游ゴシック"/>
            </a:endParaRPr>
          </a:p>
        </p:txBody>
      </p:sp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75CA0A8-FEB1-CDDB-3D07-EECDCA40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51" b="2993"/>
          <a:stretch/>
        </p:blipFill>
        <p:spPr>
          <a:xfrm rot="9180000">
            <a:off x="-24207" y="800301"/>
            <a:ext cx="3628887" cy="30975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7D462E-F9B4-7E56-99CF-4315B68ED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2566430" y="3690875"/>
            <a:ext cx="969739" cy="10574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646A7D-F0F0-2230-D54F-6461DC73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1832448" y="4765083"/>
            <a:ext cx="691547" cy="8034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A6B4B0-A9E0-0544-D23D-070C4190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695" y="5605222"/>
            <a:ext cx="558498" cy="621998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346AEF33-3623-263D-5947-C6DB836F4424}"/>
              </a:ext>
            </a:extLst>
          </p:cNvPr>
          <p:cNvSpPr/>
          <p:nvPr/>
        </p:nvSpPr>
        <p:spPr>
          <a:xfrm rot="-540000">
            <a:off x="4746874" y="3911164"/>
            <a:ext cx="5785523" cy="2667544"/>
          </a:xfrm>
          <a:prstGeom prst="wedgeEllipseCallout">
            <a:avLst>
              <a:gd name="adj1" fmla="val 13929"/>
              <a:gd name="adj2" fmla="val -715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3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よこむきに</a:t>
            </a:r>
          </a:p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ふらないでね</a:t>
            </a:r>
            <a:endParaRPr lang="ja-JP" sz="4800" b="1" dirty="0">
              <a:solidFill>
                <a:schemeClr val="tx1"/>
              </a:solidFill>
              <a:ea typeface="游ゴシック"/>
            </a:endParaRPr>
          </a:p>
          <a:p>
            <a:pPr algn="ctr"/>
            <a:endParaRPr lang="ja-JP" altLang="en-US" sz="28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4251A264-86EE-D048-FBEE-A7ED3333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82" y="2352743"/>
            <a:ext cx="8266837" cy="1538203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したむきに　ふろう</a:t>
            </a: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960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B0B3-2AC9-C2D1-58F1-1D6A6CE4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75" y="5050970"/>
            <a:ext cx="9235440" cy="1441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あおい</a:t>
            </a:r>
            <a:r>
              <a:rPr kumimoji="1"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　　　　　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がもらえるよ</a:t>
            </a:r>
            <a:endParaRPr kumimoji="1" lang="ja-JP" altLang="en-US" sz="4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7118C-3C27-5F5C-B271-82D2F27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5037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9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ぎゅうにゅうパックが　</a:t>
            </a:r>
            <a:br>
              <a:rPr kumimoji="1" lang="en-US" altLang="ja-JP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    　   </a:t>
            </a:r>
            <a:r>
              <a:rPr kumimoji="1" lang="ja-JP" altLang="en-US" sz="3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kumimoji="1" lang="en-US" altLang="ja-JP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　あらえた子は</a:t>
            </a: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35B42DC-9C95-4F4E-AA0C-63376F20364C}"/>
              </a:ext>
            </a:extLst>
          </p:cNvPr>
          <p:cNvSpPr/>
          <p:nvPr/>
        </p:nvSpPr>
        <p:spPr>
          <a:xfrm>
            <a:off x="6125114" y="5436939"/>
            <a:ext cx="570164" cy="54476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15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E7021-5042-4450-BECE-8510297A4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964CF-C64A-44C1-A119-56988F5E60EF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b615af-ae55-47fb-a7fe-e3ee5c3436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9CB9A8-45D7-4FDA-83ED-AB031F5F0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615af-ae55-47fb-a7fe-e3ee5c343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751</Words>
  <Application>Microsoft Office PowerPoint</Application>
  <PresentationFormat>ワイド画面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Office テーマ</vt:lpstr>
      <vt:lpstr>Office テーマ</vt:lpstr>
      <vt:lpstr>Office テーマ</vt:lpstr>
      <vt:lpstr>Office テーマ</vt:lpstr>
      <vt:lpstr>PowerPoint プレゼンテーション</vt:lpstr>
      <vt:lpstr>１ねん　きらきらぷろじぇくと がんばること</vt:lpstr>
      <vt:lpstr>ぎゅうにゅうパックをきれいにあらうと</vt:lpstr>
      <vt:lpstr>きれいに　あらうって どう　あらうの？　</vt:lpstr>
      <vt:lpstr>ぎゅうにゅうパックを　きれいにあらおう</vt:lpstr>
      <vt:lpstr>ぎゅうにゅうパックを　きれいに　あらおう</vt:lpstr>
      <vt:lpstr>ぎゅうにゅうパックを　きれいに　あらおう</vt:lpstr>
      <vt:lpstr>みずを　おとす・・・</vt:lpstr>
      <vt:lpstr>ぎゅうにゅうパックが　 　　　　　　　　　　　    　   こ きれいに　あらえた子は</vt:lpstr>
      <vt:lpstr>　きれいにあらったら</vt:lpstr>
      <vt:lpstr>おおきな　 まるに　 はろう</vt:lpstr>
      <vt:lpstr> きれいに　あらう   れんしゅうをしよう</vt:lpstr>
      <vt:lpstr>  みんなで  あおシールを      はる </vt:lpstr>
      <vt:lpstr> めと　くちを かくと </vt:lpstr>
      <vt:lpstr>すまいるくんの　かんせい</vt:lpstr>
      <vt:lpstr>きれいに　あらう  みんなを　おうえんしているよ</vt:lpstr>
      <vt:lpstr>ぎゅうにゅうぱっくをきれいに　あらう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美恵</dc:creator>
  <cp:lastModifiedBy>藤本 美恵</cp:lastModifiedBy>
  <cp:revision>715</cp:revision>
  <dcterms:created xsi:type="dcterms:W3CDTF">2024-07-10T07:28:14Z</dcterms:created>
  <dcterms:modified xsi:type="dcterms:W3CDTF">2025-02-12T07:13:24Z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