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624EA-9EE5-4163-91BE-F7F49BA1C718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8331-2B9A-4F69-BE03-D7B2AF17F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3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7825B-3E39-4822-9248-48416ABCED1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14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4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51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67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7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76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0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44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97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67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8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5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35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hyperlink" Target="http://www.google.co.jp/url?sa=i&amp;rct=j&amp;q=&amp;esrc=s&amp;source=images&amp;cd=&amp;cad=rja&amp;uact=8&amp;ved=0ahUKEwimg7bbvZPQAhVIy7wKHZD0ArYQjRwIBw&amp;url=http://store.ito-ya.co.jp/category/3540/&amp;bvm=bv.137904068,d.dGc&amp;psig=AFQjCNH_qOtPhFlTR9MFsseoBQKKx77owQ&amp;ust=1478499423575666" TargetMode="External"/><Relationship Id="rId18" Type="http://schemas.openxmlformats.org/officeDocument/2006/relationships/image" Target="../media/image9.gif"/><Relationship Id="rId3" Type="http://schemas.openxmlformats.org/officeDocument/2006/relationships/hyperlink" Target="https://www.google.co.jp/url?sa=i&amp;rct=j&amp;q=&amp;esrc=s&amp;source=images&amp;cd=&amp;cad=rja&amp;uact=8&amp;ved=0ahUKEwiM8N-3vJPQAhVEwbwKHXk_DesQjRwIBw&amp;url=https://ten.tokyo-shoseki.co.jp/text/shou/&amp;bvm=bv.137904068,d.dGc&amp;psig=AFQjCNEUhFqLg2owDn84TVmG44cQ-msmoQ&amp;ust=1478499070701884" TargetMode="External"/><Relationship Id="rId7" Type="http://schemas.openxmlformats.org/officeDocument/2006/relationships/hyperlink" Target="http://www.google.co.jp/url?sa=i&amp;rct=j&amp;q=&amp;esrc=s&amp;source=images&amp;cd=&amp;cad=rja&amp;uact=8&amp;ved=0ahUKEwj-scftvJPQAhWIULwKHfSdCtIQjRwIBw&amp;url=http://store.ito-ya.co.jp/item/49027789734551.html&amp;bvm=bv.137904068,d.dGc&amp;psig=AFQjCNHC6lvJxQXNVzLDR4xorzIGJoF5YA&amp;ust=1478499191629833" TargetMode="External"/><Relationship Id="rId12" Type="http://schemas.openxmlformats.org/officeDocument/2006/relationships/image" Target="../media/image5.jpeg"/><Relationship Id="rId17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11" Type="http://schemas.openxmlformats.org/officeDocument/2006/relationships/hyperlink" Target="https://www.google.co.jp/url?sa=i&amp;rct=j&amp;q=&amp;esrc=s&amp;source=images&amp;cd=&amp;cad=rja&amp;uact=8&amp;ved=0ahUKEwjtmczDvZPQAhVJzbwKHXOUAOgQjRwIBw&amp;url=https://www.amazon.co.jp/%E3%83%88%E3%83%B3%E3%83%9C%E9%89%9B%E7%AD%86-%E6%B6%88%E3%81%97%E3%82%B4%E3%83%A0-MONO-PE01-JCA-061/dp/B0016GLW0O&amp;bvm=bv.137904068,d.dGc&amp;psig=AFQjCNFPqu6NMwErleqG2cq1zmEXrSs1Rw&amp;ust=1478499373314908" TargetMode="External"/><Relationship Id="rId5" Type="http://schemas.openxmlformats.org/officeDocument/2006/relationships/hyperlink" Target="http://www.google.co.jp/url?sa=i&amp;rct=j&amp;q=&amp;esrc=s&amp;source=images&amp;cd=&amp;cad=rja&amp;uact=8&amp;ved=0ahUKEwix7qfSvJPQAhXBv7wKHZqzD6sQjRwIBw&amp;url=http://www.dena-ec.com/keyword/%E3%81%8B%E3%82%8F%E3%81%84%E3%81%84%E5%AD%A6%E7%BF%92%E3%83%8E%E3%83%BC%E3%83%88/&amp;bvm=bv.137904068,d.dGc&amp;psig=AFQjCNHxqxH9AcB8rykf2JORfJRVrAncfA&amp;ust=1478499117443800" TargetMode="External"/><Relationship Id="rId15" Type="http://schemas.openxmlformats.org/officeDocument/2006/relationships/hyperlink" Target="https://www.google.co.jp/url?sa=i&amp;rct=j&amp;q=&amp;esrc=s&amp;source=images&amp;cd=&amp;cad=rja&amp;uact=8&amp;ved=0ahUKEwiQh7CdvpPQAhWBwbwKHcnWAVgQjRwIBw&amp;url=https://www.amazon.co.jp/%E4%B8%8B%E6%95%B7%E3%81%8D/b?ie%3DUTF8%26node%3D89387051&amp;bvm=bv.137904068,d.dGc&amp;psig=AFQjCNEZtGL651VtlbNjQ71BaGxhOTBwCw&amp;ust=1478499539491737" TargetMode="External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hyperlink" Target="http://www.google.co.jp/url?sa=i&amp;rct=j&amp;q=&amp;esrc=s&amp;source=images&amp;cd=&amp;cad=rja&amp;uact=8&amp;ved=0ahUKEwjml_ycvZPQAhVHabwKHRKbBMUQjRwIBw&amp;url=http://www.askul.co.jp/p/330042/&amp;bvm=bv.137904068,d.dGc&amp;psig=AFQjCNHYiJAE7AN3DFwiJonH1v8Cn7pfWw&amp;ust=1478499258687493" TargetMode="External"/><Relationship Id="rId1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4893" y="5760"/>
            <a:ext cx="44789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じゅぎょう　　じゅんび</a:t>
            </a:r>
            <a:endParaRPr lang="en-US" altLang="ja-JP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6600" b="1" dirty="0" smtClean="0">
                <a:ln w="381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授業</a:t>
            </a:r>
            <a:r>
              <a:rPr lang="ja-JP" altLang="en-US" sz="6600" b="1" dirty="0">
                <a:ln w="381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の準備</a:t>
            </a:r>
            <a:endParaRPr kumimoji="1" lang="ja-JP" altLang="en-US" sz="6600" b="1" dirty="0">
              <a:ln w="381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604027"/>
            <a:ext cx="93397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やす　　じかん　　　　　　　　　つぎ　　が</a:t>
            </a:r>
            <a:r>
              <a:rPr lang="ja-JP" altLang="en-US" sz="2400" dirty="0" err="1" smtClean="0"/>
              <a:t>くしゅう</a:t>
            </a:r>
            <a:r>
              <a:rPr lang="ja-JP" altLang="en-US" sz="2400" dirty="0" smtClean="0"/>
              <a:t>　じゅんび</a:t>
            </a:r>
            <a:endParaRPr kumimoji="1" lang="en-US" altLang="ja-JP" sz="2400" dirty="0" smtClean="0"/>
          </a:p>
          <a:p>
            <a:r>
              <a:rPr lang="ja-JP" altLang="en-US" sz="3600" dirty="0"/>
              <a:t>休み時間</a:t>
            </a:r>
            <a:r>
              <a:rPr lang="ja-JP" altLang="en-US" sz="3600" dirty="0" smtClean="0"/>
              <a:t>のうちに，次の学習の準備を</a:t>
            </a:r>
            <a:endParaRPr lang="en-US" altLang="ja-JP" sz="3600" dirty="0" smtClean="0"/>
          </a:p>
          <a:p>
            <a:r>
              <a:rPr lang="ja-JP" altLang="en-US" sz="3600" dirty="0" smtClean="0"/>
              <a:t>しましょう</a:t>
            </a:r>
            <a:endParaRPr kumimoji="1" lang="ja-JP" altLang="en-US" sz="36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07504" y="3573016"/>
            <a:ext cx="8803123" cy="3168352"/>
            <a:chOff x="107504" y="3573016"/>
            <a:chExt cx="8803123" cy="3168352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107504" y="3573016"/>
              <a:ext cx="6264696" cy="3168352"/>
              <a:chOff x="107504" y="3645024"/>
              <a:chExt cx="6264696" cy="3168352"/>
            </a:xfrm>
          </p:grpSpPr>
          <p:sp>
            <p:nvSpPr>
              <p:cNvPr id="5" name="正方形/長方形 4"/>
              <p:cNvSpPr/>
              <p:nvPr/>
            </p:nvSpPr>
            <p:spPr>
              <a:xfrm>
                <a:off x="107504" y="3645024"/>
                <a:ext cx="6264696" cy="3168352"/>
              </a:xfrm>
              <a:prstGeom prst="rect">
                <a:avLst/>
              </a:prstGeom>
              <a:ln w="571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2400" dirty="0" smtClean="0"/>
                  <a:t>つくえ　うえ　　　</a:t>
                </a:r>
                <a:r>
                  <a:rPr kumimoji="1" lang="ja-JP" altLang="en-US" sz="2400" dirty="0" err="1" smtClean="0"/>
                  <a:t>てん</a:t>
                </a:r>
                <a:endParaRPr kumimoji="1" lang="en-US" altLang="ja-JP" sz="2400" dirty="0" smtClean="0"/>
              </a:p>
              <a:p>
                <a:r>
                  <a:rPr kumimoji="1" lang="ja-JP" altLang="en-US" sz="3600" dirty="0" smtClean="0"/>
                  <a:t>机の上に７点セット</a:t>
                </a:r>
                <a:endParaRPr kumimoji="1" lang="ja-JP" altLang="en-US" sz="3600" dirty="0"/>
              </a:p>
            </p:txBody>
          </p:sp>
          <p:pic>
            <p:nvPicPr>
              <p:cNvPr id="1026" name="Picture 2" descr="「教科書　国語　東京書籍」の画像検索結果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520" y="4797151"/>
                <a:ext cx="1224136" cy="17047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「国語ノート 17マス」の画像検索結果">
                <a:hlinkClick r:id="rId5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78" r="15983"/>
              <a:stretch/>
            </p:blipFill>
            <p:spPr bwMode="auto">
              <a:xfrm>
                <a:off x="1659474" y="4845829"/>
                <a:ext cx="1117775" cy="160742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0" name="Picture 6" descr="「鉛筆」の画像検索結果">
                <a:hlinkClick r:id="rId7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6420" b="46440"/>
              <a:stretch/>
            </p:blipFill>
            <p:spPr bwMode="auto">
              <a:xfrm rot="5400000">
                <a:off x="4545970" y="5071913"/>
                <a:ext cx="2664248" cy="19023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「鉛筆」の画像検索結果">
                <a:hlinkClick r:id="rId7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6420" b="46440"/>
              <a:stretch/>
            </p:blipFill>
            <p:spPr bwMode="auto">
              <a:xfrm rot="5400000">
                <a:off x="4775154" y="5062074"/>
                <a:ext cx="2664248" cy="19023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2" name="Picture 8" descr="「赤鉛筆」の画像検索結果">
                <a:hlinkClick r:id="rId9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4913" b="29826"/>
              <a:stretch/>
            </p:blipFill>
            <p:spPr bwMode="auto">
              <a:xfrm rot="5400000" flipV="1">
                <a:off x="4200134" y="5028290"/>
                <a:ext cx="2741979" cy="1442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4" name="Picture 10" descr="「消しゴム」の画像検索結果">
                <a:hlinkClick r:id="rId11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316" t="29034" r="4738" b="31254"/>
              <a:stretch/>
            </p:blipFill>
            <p:spPr bwMode="auto">
              <a:xfrm rot="5400000">
                <a:off x="4061559" y="5799573"/>
                <a:ext cx="903113" cy="394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6" name="Picture 12" descr="「定規」の画像検索結果">
                <a:hlinkClick r:id="rId13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1647" b="40271"/>
              <a:stretch/>
            </p:blipFill>
            <p:spPr bwMode="auto">
              <a:xfrm rot="16200000">
                <a:off x="3741193" y="4975395"/>
                <a:ext cx="2869124" cy="5188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8" name="Picture 14" descr="「下敷き」の画像検索結果">
                <a:hlinkClick r:id="rId15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864" t="3577" r="15645" b="3223"/>
              <a:stretch/>
            </p:blipFill>
            <p:spPr bwMode="auto">
              <a:xfrm>
                <a:off x="2987824" y="4918062"/>
                <a:ext cx="1075112" cy="14629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8" name="角丸四角形吹き出し 7"/>
            <p:cNvSpPr/>
            <p:nvPr/>
          </p:nvSpPr>
          <p:spPr>
            <a:xfrm>
              <a:off x="6822395" y="3661716"/>
              <a:ext cx="2088232" cy="1239115"/>
            </a:xfrm>
            <a:prstGeom prst="wedgeRoundRectCallout">
              <a:avLst>
                <a:gd name="adj1" fmla="val -82137"/>
                <a:gd name="adj2" fmla="val -23842"/>
                <a:gd name="adj3" fmla="val 16667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/>
                <a:t>けずっている</a:t>
              </a:r>
              <a:endParaRPr lang="en-US" altLang="ja-JP" sz="3600" dirty="0" smtClean="0"/>
            </a:p>
          </p:txBody>
        </p:sp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4096" y="4996538"/>
              <a:ext cx="1744830" cy="1744830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2051720" y="260692"/>
            <a:ext cx="6864656" cy="3109271"/>
            <a:chOff x="2051720" y="260692"/>
            <a:chExt cx="6864656" cy="3109271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2051720" y="1968074"/>
              <a:ext cx="6864656" cy="1401889"/>
              <a:chOff x="2051720" y="1968074"/>
              <a:chExt cx="6864656" cy="1401889"/>
            </a:xfrm>
          </p:grpSpPr>
          <p:pic>
            <p:nvPicPr>
              <p:cNvPr id="12" name="図 11"/>
              <p:cNvPicPr>
                <a:picLocks noChangeAspect="1"/>
              </p:cNvPicPr>
              <p:nvPr/>
            </p:nvPicPr>
            <p:blipFill rotWithShape="1"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612" b="32015"/>
              <a:stretch/>
            </p:blipFill>
            <p:spPr>
              <a:xfrm>
                <a:off x="7341207" y="1968074"/>
                <a:ext cx="1575169" cy="1401889"/>
              </a:xfrm>
              <a:prstGeom prst="rect">
                <a:avLst/>
              </a:prstGeom>
            </p:spPr>
          </p:pic>
          <p:sp>
            <p:nvSpPr>
              <p:cNvPr id="7" name="正方形/長方形 6"/>
              <p:cNvSpPr/>
              <p:nvPr/>
            </p:nvSpPr>
            <p:spPr>
              <a:xfrm>
                <a:off x="2051720" y="2653301"/>
                <a:ext cx="5472608" cy="71666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3600" dirty="0" smtClean="0">
                    <a:solidFill>
                      <a:schemeClr val="tx1"/>
                    </a:solidFill>
                  </a:rPr>
                  <a:t>授業に集中</a:t>
                </a:r>
                <a:r>
                  <a:rPr lang="ja-JP" altLang="en-US" sz="2400" b="1" dirty="0" smtClean="0">
                    <a:solidFill>
                      <a:schemeClr val="tx1"/>
                    </a:solidFill>
                  </a:rPr>
                  <a:t>（しゅうちゅう）</a:t>
                </a:r>
                <a:r>
                  <a:rPr lang="ja-JP" altLang="en-US" sz="3600" dirty="0" smtClean="0">
                    <a:solidFill>
                      <a:schemeClr val="tx1"/>
                    </a:solidFill>
                  </a:rPr>
                  <a:t>できる</a:t>
                </a:r>
                <a:endParaRPr kumimoji="1" lang="ja-JP" altLang="en-US" sz="3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角丸四角形吹き出し 12"/>
            <p:cNvSpPr/>
            <p:nvPr/>
          </p:nvSpPr>
          <p:spPr>
            <a:xfrm>
              <a:off x="5571123" y="260692"/>
              <a:ext cx="3167803" cy="1152128"/>
            </a:xfrm>
            <a:prstGeom prst="wedgeRoundRectCallout">
              <a:avLst>
                <a:gd name="adj1" fmla="val 35092"/>
                <a:gd name="adj2" fmla="val 107678"/>
                <a:gd name="adj3" fmla="val 16667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b="1" dirty="0" smtClean="0"/>
                <a:t>みんなできてる</a:t>
              </a:r>
              <a:r>
                <a:rPr lang="en-US" altLang="ja-JP" sz="2800" b="1" dirty="0" smtClean="0"/>
                <a:t>!!</a:t>
              </a:r>
            </a:p>
            <a:p>
              <a:pPr algn="ctr"/>
              <a:r>
                <a:rPr lang="ja-JP" altLang="en-US" sz="2800" b="1" dirty="0" smtClean="0"/>
                <a:t>こまった、どうしよう</a:t>
              </a:r>
              <a:endParaRPr kumimoji="1" lang="en-US" altLang="ja-JP" sz="28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9399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sensei</dc:creator>
  <cp:lastModifiedBy>田中 清章</cp:lastModifiedBy>
  <cp:revision>21</cp:revision>
  <cp:lastPrinted>2018-03-19T23:24:02Z</cp:lastPrinted>
  <dcterms:created xsi:type="dcterms:W3CDTF">2016-12-15T01:57:22Z</dcterms:created>
  <dcterms:modified xsi:type="dcterms:W3CDTF">2018-03-19T23:25:38Z</dcterms:modified>
</cp:coreProperties>
</file>