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1" r:id="rId2"/>
    <p:sldId id="262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27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624EA-9EE5-4163-91BE-F7F49BA1C718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68331-2B9A-4F69-BE03-D7B2AF17F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36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747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51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677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78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276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20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44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976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677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80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52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352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jp/url?sa=i&amp;rct=j&amp;q=&amp;esrc=s&amp;source=images&amp;cd=&amp;cad=rja&amp;uact=8&amp;ved=0ahUKEwidrvflxu_OAhXPNpQKHeMyBKUQjRwIBw&amp;url=http://okmusic.jp/musichubz/artists/58133/images&amp;bvm=bv.131669213,d.dGo&amp;psig=AFQjCNH0ldBafud_-khtU60_SInE30sQUw&amp;ust=1472866847863333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ふわふわ.jpg"/>
          <p:cNvPicPr>
            <a:picLocks noChangeAspect="1"/>
          </p:cNvPicPr>
          <p:nvPr/>
        </p:nvPicPr>
        <p:blipFill>
          <a:blip r:embed="rId2" cstate="print"/>
          <a:srcRect l="5447" r="13252" b="243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179512" y="116632"/>
            <a:ext cx="5688632" cy="11079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6600" b="1" dirty="0" smtClean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あったかことば</a:t>
            </a:r>
            <a:endParaRPr kumimoji="1" lang="ja-JP" altLang="en-US" sz="6600" b="1" dirty="0">
              <a:ln w="38100">
                <a:solidFill>
                  <a:srgbClr val="FF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75656" y="3284984"/>
            <a:ext cx="3672408" cy="923330"/>
          </a:xfrm>
          <a:prstGeom prst="rect">
            <a:avLst/>
          </a:prstGeom>
          <a:noFill/>
        </p:spPr>
        <p:txBody>
          <a:bodyPr wrap="square" rtlCol="0">
            <a:prstTxWarp prst="textDoubleWave1">
              <a:avLst/>
            </a:prstTxWarp>
            <a:spAutoFit/>
          </a:bodyPr>
          <a:lstStyle/>
          <a:p>
            <a:pPr algn="ctr"/>
            <a:r>
              <a:rPr kumimoji="1" lang="ja-JP" alt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ありがとう</a:t>
            </a:r>
            <a:endParaRPr kumimoji="1" lang="ja-JP" altLang="en-US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 rot="21232962">
            <a:off x="251520" y="1484784"/>
            <a:ext cx="4392488" cy="923330"/>
          </a:xfrm>
          <a:prstGeom prst="rect">
            <a:avLst/>
          </a:prstGeom>
          <a:noFill/>
        </p:spPr>
        <p:txBody>
          <a:bodyPr wrap="square" rtlCol="0">
            <a:prstTxWarp prst="textInflateTop">
              <a:avLst/>
            </a:prstTxWarp>
            <a:spAutoFit/>
          </a:bodyPr>
          <a:lstStyle/>
          <a:p>
            <a:pPr algn="ctr"/>
            <a:r>
              <a:rPr lang="ja-JP" alt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だいじょうぶ</a:t>
            </a:r>
            <a:endParaRPr kumimoji="1" lang="ja-JP" altLang="en-US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1520" y="4437112"/>
            <a:ext cx="2736304" cy="923330"/>
          </a:xfrm>
          <a:prstGeom prst="rect">
            <a:avLst/>
          </a:prstGeom>
          <a:noFill/>
        </p:spPr>
        <p:txBody>
          <a:bodyPr wrap="square" rtlCol="0">
            <a:prstTxWarp prst="textWave1">
              <a:avLst/>
            </a:prstTxWarp>
            <a:spAutoFit/>
          </a:bodyPr>
          <a:lstStyle/>
          <a:p>
            <a:pPr algn="ctr"/>
            <a:r>
              <a:rPr lang="ja-JP" alt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やるね</a:t>
            </a:r>
            <a:endParaRPr kumimoji="1" lang="ja-JP" altLang="en-US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91880" y="5445224"/>
            <a:ext cx="2880320" cy="923330"/>
          </a:xfrm>
          <a:prstGeom prst="rect">
            <a:avLst/>
          </a:prstGeom>
          <a:noFill/>
        </p:spPr>
        <p:txBody>
          <a:bodyPr wrap="square" rtlCol="0">
            <a:prstTxWarp prst="textCanDown">
              <a:avLst/>
            </a:prstTxWarp>
            <a:spAutoFit/>
          </a:bodyPr>
          <a:lstStyle/>
          <a:p>
            <a:pPr algn="ctr"/>
            <a:r>
              <a:rPr lang="ja-JP" alt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すごい！</a:t>
            </a:r>
            <a:endParaRPr kumimoji="1" lang="ja-JP" altLang="en-US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355976" y="2204864"/>
            <a:ext cx="4572000" cy="923330"/>
          </a:xfrm>
          <a:prstGeom prst="rect">
            <a:avLst/>
          </a:prstGeom>
          <a:noFill/>
        </p:spPr>
        <p:txBody>
          <a:bodyPr wrap="square" rtlCol="0">
            <a:prstTxWarp prst="textCanDown">
              <a:avLst/>
            </a:prstTxWarp>
            <a:spAutoFit/>
          </a:bodyPr>
          <a:lstStyle/>
          <a:p>
            <a:pPr algn="ctr"/>
            <a:r>
              <a:rPr lang="ja-JP" alt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がんばったね</a:t>
            </a:r>
            <a:endParaRPr kumimoji="1" lang="ja-JP" altLang="en-US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11960" y="4437112"/>
            <a:ext cx="4464496" cy="923330"/>
          </a:xfrm>
          <a:prstGeom prst="rect">
            <a:avLst/>
          </a:prstGeom>
          <a:noFill/>
        </p:spPr>
        <p:txBody>
          <a:bodyPr wrap="square" rtlCol="0">
            <a:prstTxWarp prst="textCanDown">
              <a:avLst/>
            </a:prstTxWarp>
            <a:spAutoFit/>
          </a:bodyPr>
          <a:lstStyle/>
          <a:p>
            <a:pPr algn="ctr"/>
            <a:r>
              <a:rPr lang="ja-JP" alt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気にするな！</a:t>
            </a:r>
            <a:endParaRPr kumimoji="1" lang="ja-JP" altLang="en-US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662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144016" y="1484784"/>
            <a:ext cx="8892480" cy="2516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ja-JP" sz="3300" dirty="0" smtClean="0"/>
              <a:t>・あったか言葉を言われたら気持ちがよ</a:t>
            </a:r>
            <a:r>
              <a:rPr lang="ja-JP" altLang="en-US" sz="3300" dirty="0" smtClean="0"/>
              <a:t>くなります</a:t>
            </a:r>
            <a:endParaRPr lang="en-US" altLang="ja-JP" sz="3300" dirty="0" smtClean="0"/>
          </a:p>
          <a:p>
            <a:pPr>
              <a:lnSpc>
                <a:spcPct val="150000"/>
              </a:lnSpc>
            </a:pPr>
            <a:r>
              <a:rPr lang="ja-JP" altLang="en-US" sz="3600" dirty="0" smtClean="0"/>
              <a:t>・</a:t>
            </a:r>
            <a:r>
              <a:rPr lang="ja-JP" altLang="ja-JP" sz="3600" dirty="0" smtClean="0"/>
              <a:t>言った人も気持ちがよ</a:t>
            </a:r>
            <a:r>
              <a:rPr lang="ja-JP" altLang="en-US" sz="3600" dirty="0" smtClean="0"/>
              <a:t>くなります</a:t>
            </a:r>
            <a:endParaRPr lang="ja-JP" altLang="ja-JP" sz="3600" dirty="0" smtClean="0"/>
          </a:p>
          <a:p>
            <a:pPr>
              <a:lnSpc>
                <a:spcPct val="150000"/>
              </a:lnSpc>
            </a:pPr>
            <a:r>
              <a:rPr lang="ja-JP" altLang="ja-JP" sz="3600" dirty="0" smtClean="0"/>
              <a:t>・友</a:t>
            </a:r>
            <a:r>
              <a:rPr lang="ja-JP" altLang="en-US" sz="3600" dirty="0" smtClean="0"/>
              <a:t>だち</a:t>
            </a:r>
            <a:r>
              <a:rPr lang="ja-JP" altLang="ja-JP" sz="3600" dirty="0" smtClean="0"/>
              <a:t>との仲もよく</a:t>
            </a:r>
            <a:r>
              <a:rPr lang="ja-JP" altLang="en-US" sz="3600" dirty="0" smtClean="0"/>
              <a:t>なります</a:t>
            </a:r>
            <a:endParaRPr lang="en-US" altLang="ja-JP" sz="3600" dirty="0" smtClean="0"/>
          </a:p>
        </p:txBody>
      </p:sp>
      <p:sp>
        <p:nvSpPr>
          <p:cNvPr id="13" name="正方形/長方形 12"/>
          <p:cNvSpPr/>
          <p:nvPr/>
        </p:nvSpPr>
        <p:spPr>
          <a:xfrm>
            <a:off x="251520" y="4581128"/>
            <a:ext cx="7056784" cy="1938992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4000" dirty="0" smtClean="0"/>
              <a:t>言われた人が他の人にも言って</a:t>
            </a:r>
            <a:endParaRPr lang="en-US" altLang="ja-JP" sz="4000" dirty="0" smtClean="0"/>
          </a:p>
          <a:p>
            <a:r>
              <a:rPr lang="ja-JP" altLang="en-US" sz="4000" dirty="0" smtClean="0"/>
              <a:t>どんどん輪（わ）が広がると</a:t>
            </a:r>
            <a:endParaRPr lang="en-US" altLang="ja-JP" sz="4000" dirty="0" smtClean="0"/>
          </a:p>
          <a:p>
            <a:r>
              <a:rPr lang="ja-JP" altLang="en-US" sz="4000" dirty="0" smtClean="0"/>
              <a:t>いいですね</a:t>
            </a:r>
            <a:endParaRPr lang="ja-JP" altLang="ja-JP" sz="4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9512" y="116632"/>
            <a:ext cx="5688632" cy="11079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6600" b="1" dirty="0" smtClean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あったかことば</a:t>
            </a:r>
            <a:endParaRPr kumimoji="1" lang="ja-JP" altLang="en-US" sz="6600" b="1" dirty="0">
              <a:ln w="38100">
                <a:solidFill>
                  <a:srgbClr val="FF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5940152" y="1988840"/>
            <a:ext cx="3390900" cy="3810000"/>
            <a:chOff x="5753100" y="1340768"/>
            <a:chExt cx="3390900" cy="3810000"/>
          </a:xfrm>
        </p:grpSpPr>
        <p:pic>
          <p:nvPicPr>
            <p:cNvPr id="14" name="図 13" descr="figure_ta-da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53100" y="1340768"/>
              <a:ext cx="3390900" cy="3810000"/>
            </a:xfrm>
            <a:prstGeom prst="rect">
              <a:avLst/>
            </a:prstGeom>
          </p:spPr>
        </p:pic>
        <p:pic>
          <p:nvPicPr>
            <p:cNvPr id="3074" name="Picture 2" descr="「心」の画像検索結果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20634359">
              <a:off x="7020272" y="2636912"/>
              <a:ext cx="936104" cy="936104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90539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65</Words>
  <Application>Microsoft Office PowerPoint</Application>
  <PresentationFormat>画面に合わせる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sensei</dc:creator>
  <cp:lastModifiedBy>田中 清章</cp:lastModifiedBy>
  <cp:revision>21</cp:revision>
  <cp:lastPrinted>2018-03-19T23:08:16Z</cp:lastPrinted>
  <dcterms:created xsi:type="dcterms:W3CDTF">2016-12-15T01:57:22Z</dcterms:created>
  <dcterms:modified xsi:type="dcterms:W3CDTF">2018-03-19T23:13:59Z</dcterms:modified>
</cp:coreProperties>
</file>