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358" r:id="rId3"/>
    <p:sldId id="324" r:id="rId4"/>
    <p:sldId id="288" r:id="rId5"/>
    <p:sldId id="298" r:id="rId6"/>
    <p:sldId id="321" r:id="rId7"/>
    <p:sldId id="303" r:id="rId8"/>
    <p:sldId id="300" r:id="rId9"/>
    <p:sldId id="322" r:id="rId10"/>
    <p:sldId id="301" r:id="rId11"/>
    <p:sldId id="302" r:id="rId12"/>
    <p:sldId id="304" r:id="rId13"/>
    <p:sldId id="325" r:id="rId14"/>
    <p:sldId id="329" r:id="rId15"/>
    <p:sldId id="328" r:id="rId16"/>
    <p:sldId id="330" r:id="rId17"/>
    <p:sldId id="334" r:id="rId18"/>
    <p:sldId id="332" r:id="rId19"/>
    <p:sldId id="333" r:id="rId20"/>
    <p:sldId id="335" r:id="rId21"/>
    <p:sldId id="362" r:id="rId22"/>
    <p:sldId id="291" r:id="rId23"/>
    <p:sldId id="360" r:id="rId24"/>
    <p:sldId id="361" r:id="rId25"/>
    <p:sldId id="359" r:id="rId26"/>
    <p:sldId id="327" r:id="rId27"/>
    <p:sldId id="331" r:id="rId28"/>
    <p:sldId id="307" r:id="rId29"/>
    <p:sldId id="363" r:id="rId30"/>
    <p:sldId id="364" r:id="rId31"/>
    <p:sldId id="306" r:id="rId32"/>
    <p:sldId id="365" r:id="rId33"/>
    <p:sldId id="308" r:id="rId34"/>
    <p:sldId id="295" r:id="rId35"/>
    <p:sldId id="294" r:id="rId36"/>
  </p:sldIdLst>
  <p:sldSz cx="12192000" cy="6858000"/>
  <p:notesSz cx="7034213" cy="10164763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38BCD916-5837-4288-85E7-D999CA82B624}">
          <p14:sldIdLst>
            <p14:sldId id="256"/>
            <p14:sldId id="358"/>
            <p14:sldId id="324"/>
            <p14:sldId id="288"/>
            <p14:sldId id="298"/>
            <p14:sldId id="321"/>
            <p14:sldId id="303"/>
            <p14:sldId id="300"/>
            <p14:sldId id="322"/>
            <p14:sldId id="301"/>
            <p14:sldId id="302"/>
            <p14:sldId id="304"/>
            <p14:sldId id="325"/>
            <p14:sldId id="329"/>
            <p14:sldId id="328"/>
            <p14:sldId id="330"/>
            <p14:sldId id="334"/>
            <p14:sldId id="332"/>
            <p14:sldId id="333"/>
            <p14:sldId id="335"/>
            <p14:sldId id="362"/>
            <p14:sldId id="291"/>
            <p14:sldId id="360"/>
            <p14:sldId id="361"/>
            <p14:sldId id="359"/>
            <p14:sldId id="327"/>
            <p14:sldId id="331"/>
            <p14:sldId id="307"/>
            <p14:sldId id="363"/>
            <p14:sldId id="364"/>
            <p14:sldId id="306"/>
            <p14:sldId id="365"/>
            <p14:sldId id="308"/>
            <p14:sldId id="295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E9C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78" autoAdjust="0"/>
    <p:restoredTop sz="94681" autoAdjust="0"/>
  </p:normalViewPr>
  <p:slideViewPr>
    <p:cSldViewPr snapToGrid="0">
      <p:cViewPr varScale="1">
        <p:scale>
          <a:sx n="109" d="100"/>
          <a:sy n="109" d="100"/>
        </p:scale>
        <p:origin x="294" y="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747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3" d="100"/>
          <a:sy n="113" d="100"/>
        </p:scale>
        <p:origin x="210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6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3048159" cy="510004"/>
          </a:xfrm>
          <a:prstGeom prst="rect">
            <a:avLst/>
          </a:prstGeom>
        </p:spPr>
        <p:txBody>
          <a:bodyPr vert="horz" lIns="98254" tIns="49127" rIns="98254" bIns="49127" rtlCol="0"/>
          <a:lstStyle>
            <a:lvl1pPr algn="l">
              <a:defRPr sz="1300"/>
            </a:lvl1pPr>
          </a:lstStyle>
          <a:p>
            <a:pPr rtl="0"/>
            <a:endParaRPr lang="ja-JP" altLang="en-US" dirty="0">
              <a:latin typeface="MS Mincho" panose="02020609040205080304" pitchFamily="17" charset="-128"/>
              <a:ea typeface="MS Mincho" panose="02020609040205080304" pitchFamily="17" charset="-128"/>
            </a:endParaRPr>
          </a:p>
        </p:txBody>
      </p:sp>
      <p:sp>
        <p:nvSpPr>
          <p:cNvPr id="1787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84428" y="2"/>
            <a:ext cx="3048159" cy="510004"/>
          </a:xfrm>
          <a:prstGeom prst="rect">
            <a:avLst/>
          </a:prstGeom>
        </p:spPr>
        <p:txBody>
          <a:bodyPr vert="horz" lIns="98254" tIns="49127" rIns="98254" bIns="49127" rtlCol="0"/>
          <a:lstStyle>
            <a:lvl1pPr algn="r">
              <a:defRPr sz="1300"/>
            </a:lvl1pPr>
          </a:lstStyle>
          <a:p>
            <a:pPr rtl="0"/>
            <a:fld id="{C64615DE-79E9-4EDF-A847-7855FABB4BFA}" type="datetime4">
              <a:rPr lang="ja-JP" altLang="en-US" smtClean="0">
                <a:latin typeface="MS Mincho" panose="02020609040205080304" pitchFamily="17" charset="-128"/>
                <a:ea typeface="MS Mincho" panose="02020609040205080304" pitchFamily="17" charset="-128"/>
              </a:rPr>
              <a:t>2024年3月19日</a:t>
            </a:fld>
            <a:endParaRPr lang="ja-JP" altLang="en-US" dirty="0">
              <a:latin typeface="MS Mincho" panose="02020609040205080304" pitchFamily="17" charset="-128"/>
              <a:ea typeface="MS Mincho" panose="02020609040205080304" pitchFamily="17" charset="-128"/>
            </a:endParaRPr>
          </a:p>
        </p:txBody>
      </p:sp>
      <p:sp>
        <p:nvSpPr>
          <p:cNvPr id="1788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" y="9654767"/>
            <a:ext cx="3048159" cy="510002"/>
          </a:xfrm>
          <a:prstGeom prst="rect">
            <a:avLst/>
          </a:prstGeom>
        </p:spPr>
        <p:txBody>
          <a:bodyPr vert="horz" lIns="98254" tIns="49127" rIns="98254" bIns="49127" rtlCol="0" anchor="b"/>
          <a:lstStyle>
            <a:lvl1pPr algn="l">
              <a:defRPr sz="1300"/>
            </a:lvl1pPr>
          </a:lstStyle>
          <a:p>
            <a:pPr rtl="0"/>
            <a:endParaRPr lang="ja-JP" altLang="en-US" dirty="0">
              <a:latin typeface="MS Mincho" panose="02020609040205080304" pitchFamily="17" charset="-128"/>
              <a:ea typeface="MS Mincho" panose="02020609040205080304" pitchFamily="17" charset="-128"/>
            </a:endParaRPr>
          </a:p>
        </p:txBody>
      </p:sp>
      <p:sp>
        <p:nvSpPr>
          <p:cNvPr id="1789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84428" y="9654767"/>
            <a:ext cx="3048159" cy="510002"/>
          </a:xfrm>
          <a:prstGeom prst="rect">
            <a:avLst/>
          </a:prstGeom>
        </p:spPr>
        <p:txBody>
          <a:bodyPr vert="horz" lIns="98254" tIns="49127" rIns="98254" bIns="49127" rtlCol="0" anchor="b"/>
          <a:lstStyle>
            <a:lvl1pPr algn="r">
              <a:defRPr sz="1300"/>
            </a:lvl1pPr>
          </a:lstStyle>
          <a:p>
            <a:pPr rtl="0"/>
            <a:fld id="{7BAE14B8-3CC9-472D-9BC5-A84D80684DE2}" type="slidenum">
              <a:rPr lang="en-US" altLang="ja-JP">
                <a:latin typeface="MS Mincho" panose="02020609040205080304" pitchFamily="17" charset="-128"/>
                <a:ea typeface="MS Mincho" panose="02020609040205080304" pitchFamily="17" charset="-128"/>
              </a:rPr>
              <a:t>‹#›</a:t>
            </a:fld>
            <a:endParaRPr lang="en-US" altLang="ja-JP" dirty="0">
              <a:latin typeface="MS Mincho" panose="02020609040205080304" pitchFamily="17" charset="-128"/>
              <a:ea typeface="MS Mincho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9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3048159" cy="510004"/>
          </a:xfrm>
          <a:prstGeom prst="rect">
            <a:avLst/>
          </a:prstGeom>
        </p:spPr>
        <p:txBody>
          <a:bodyPr vert="horz" lIns="98254" tIns="49127" rIns="98254" bIns="49127" rtlCol="0"/>
          <a:lstStyle>
            <a:lvl1pPr algn="l">
              <a:defRPr sz="1300"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780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84428" y="2"/>
            <a:ext cx="3048159" cy="510004"/>
          </a:xfrm>
          <a:prstGeom prst="rect">
            <a:avLst/>
          </a:prstGeom>
        </p:spPr>
        <p:txBody>
          <a:bodyPr vert="horz" lIns="98254" tIns="49127" rIns="98254" bIns="49127" rtlCol="0"/>
          <a:lstStyle>
            <a:lvl1pPr algn="r">
              <a:defRPr sz="1300"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</a:lstStyle>
          <a:p>
            <a:fld id="{94E96AAB-6A67-4DC8-9FF8-EC8A04B16BE1}" type="datetime4">
              <a:rPr lang="ja-JP" altLang="en-US" smtClean="0"/>
              <a:pPr/>
              <a:t>2024年3月19日</a:t>
            </a:fld>
            <a:endParaRPr lang="ja-JP" altLang="en-US" dirty="0"/>
          </a:p>
        </p:txBody>
      </p:sp>
      <p:sp>
        <p:nvSpPr>
          <p:cNvPr id="1781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68313" y="1270000"/>
            <a:ext cx="6097587" cy="3430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254" tIns="49127" rIns="98254" bIns="49127" rtlCol="0" anchor="ctr"/>
          <a:lstStyle/>
          <a:p>
            <a:pPr rtl="0"/>
            <a:endParaRPr lang="ja-JP" altLang="en-US" noProof="0" dirty="0"/>
          </a:p>
        </p:txBody>
      </p:sp>
      <p:sp>
        <p:nvSpPr>
          <p:cNvPr id="1782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3422" y="4891792"/>
            <a:ext cx="5627370" cy="3430607"/>
          </a:xfrm>
          <a:prstGeom prst="rect">
            <a:avLst/>
          </a:prstGeom>
        </p:spPr>
        <p:txBody>
          <a:bodyPr vert="horz" lIns="98254" tIns="49127" rIns="98254" bIns="49127" rtlCol="0"/>
          <a:lstStyle/>
          <a:p>
            <a:pPr lvl="0" rtl="0"/>
            <a:r>
              <a:rPr lang="ja-JP" altLang="en-US" noProof="0" dirty="0"/>
              <a:t>クリックしてマスター テキストのスタイルを編集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783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654767"/>
            <a:ext cx="3048159" cy="510002"/>
          </a:xfrm>
          <a:prstGeom prst="rect">
            <a:avLst/>
          </a:prstGeom>
        </p:spPr>
        <p:txBody>
          <a:bodyPr vert="horz" lIns="98254" tIns="49127" rIns="98254" bIns="49127" rtlCol="0" anchor="b"/>
          <a:lstStyle>
            <a:lvl1pPr algn="l">
              <a:defRPr sz="1300"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784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84428" y="9654767"/>
            <a:ext cx="3048159" cy="510002"/>
          </a:xfrm>
          <a:prstGeom prst="rect">
            <a:avLst/>
          </a:prstGeom>
        </p:spPr>
        <p:txBody>
          <a:bodyPr vert="horz" lIns="98254" tIns="49127" rIns="98254" bIns="49127" rtlCol="0" anchor="b"/>
          <a:lstStyle>
            <a:lvl1pPr algn="r">
              <a:defRPr sz="1300"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</a:lstStyle>
          <a:p>
            <a:fld id="{7FB667E1-E601-4AAF-B95C-B25720D70A60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S Mincho" panose="02020609040205080304" pitchFamily="17" charset="-128"/>
        <a:ea typeface="MS Mincho" panose="02020609040205080304" pitchFamily="17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ＭＳ 明朝" panose="02020609040205080304" pitchFamily="17" charset="-128"/>
        <a:ea typeface="ＭＳ 明朝" panose="02020609040205080304" pitchFamily="17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ＭＳ 明朝" panose="02020609040205080304" pitchFamily="17" charset="-128"/>
        <a:ea typeface="ＭＳ 明朝" panose="02020609040205080304" pitchFamily="17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ＭＳ 明朝" panose="02020609040205080304" pitchFamily="17" charset="-128"/>
        <a:ea typeface="ＭＳ 明朝" panose="02020609040205080304" pitchFamily="17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ＭＳ 明朝" panose="02020609040205080304" pitchFamily="17" charset="-128"/>
        <a:ea typeface="ＭＳ 明朝" panose="02020609040205080304" pitchFamily="17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3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794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5197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9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890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94563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8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899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372725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5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906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629646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6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927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16070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4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935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296691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4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935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798973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94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480280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77813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215431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952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73040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4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805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733373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9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960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399202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9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960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09671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7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978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8353078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4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985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037886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0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991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03788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997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9315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81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929992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822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891073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7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838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61237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5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846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937942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7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868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915714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5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876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792129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88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3131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4" name="グループ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1095" name="フリーフォーム(F) 457"/>
            <p:cNvSpPr/>
            <p:nvPr/>
          </p:nvSpPr>
          <p:spPr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96" name="フリーフォーム(F) 458"/>
            <p:cNvSpPr/>
            <p:nvPr/>
          </p:nvSpPr>
          <p:spPr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97" name="フリーフォーム(F) 459"/>
            <p:cNvSpPr/>
            <p:nvPr/>
          </p:nvSpPr>
          <p:spPr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98" name="フリーフォーム(F) 460"/>
            <p:cNvSpPr/>
            <p:nvPr/>
          </p:nvSpPr>
          <p:spPr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99" name="フリーフォーム(F) 461"/>
            <p:cNvSpPr/>
            <p:nvPr/>
          </p:nvSpPr>
          <p:spPr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00" name="フリーフォーム(F) 462"/>
            <p:cNvSpPr/>
            <p:nvPr/>
          </p:nvSpPr>
          <p:spPr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01" name="フリーフォーム(F) 463"/>
            <p:cNvSpPr/>
            <p:nvPr/>
          </p:nvSpPr>
          <p:spPr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02" name="フリーフォーム(F) 464"/>
            <p:cNvSpPr/>
            <p:nvPr/>
          </p:nvSpPr>
          <p:spPr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03" name="フリーフォーム(F) 465"/>
            <p:cNvSpPr/>
            <p:nvPr/>
          </p:nvSpPr>
          <p:spPr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04" name="フリーフォーム(F) 466"/>
            <p:cNvSpPr/>
            <p:nvPr/>
          </p:nvSpPr>
          <p:spPr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05" name="フリーフォーム(F) 467"/>
            <p:cNvSpPr/>
            <p:nvPr/>
          </p:nvSpPr>
          <p:spPr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06" name="フリーフォーム(F) 468"/>
            <p:cNvSpPr/>
            <p:nvPr/>
          </p:nvSpPr>
          <p:spPr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07" name="フリーフォーム(F) 469"/>
            <p:cNvSpPr/>
            <p:nvPr/>
          </p:nvSpPr>
          <p:spPr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08" name="フリーフォーム(F) 470"/>
            <p:cNvSpPr/>
            <p:nvPr/>
          </p:nvSpPr>
          <p:spPr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09" name="フリーフォーム(F) 471"/>
            <p:cNvSpPr/>
            <p:nvPr/>
          </p:nvSpPr>
          <p:spPr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10" name="フリーフォーム(F) 472"/>
            <p:cNvSpPr/>
            <p:nvPr/>
          </p:nvSpPr>
          <p:spPr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11" name="フリーフォーム(F) 473"/>
            <p:cNvSpPr/>
            <p:nvPr/>
          </p:nvSpPr>
          <p:spPr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12" name="フリーフォーム(F) 474"/>
            <p:cNvSpPr/>
            <p:nvPr/>
          </p:nvSpPr>
          <p:spPr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13" name="フリーフォーム(F) 475"/>
            <p:cNvSpPr/>
            <p:nvPr/>
          </p:nvSpPr>
          <p:spPr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14" name="フリーフォーム(F) 476"/>
            <p:cNvSpPr/>
            <p:nvPr/>
          </p:nvSpPr>
          <p:spPr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15" name="フリーフォーム(F) 477"/>
            <p:cNvSpPr/>
            <p:nvPr/>
          </p:nvSpPr>
          <p:spPr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16" name="フリーフォーム(F) 478"/>
            <p:cNvSpPr/>
            <p:nvPr/>
          </p:nvSpPr>
          <p:spPr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17" name="フリーフォーム(F) 479"/>
            <p:cNvSpPr/>
            <p:nvPr/>
          </p:nvSpPr>
          <p:spPr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18" name="フリーフォーム(F) 480"/>
            <p:cNvSpPr/>
            <p:nvPr/>
          </p:nvSpPr>
          <p:spPr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19" name="フリーフォーム(F) 481"/>
            <p:cNvSpPr/>
            <p:nvPr/>
          </p:nvSpPr>
          <p:spPr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20" name="フリーフォーム(F) 482"/>
            <p:cNvSpPr/>
            <p:nvPr/>
          </p:nvSpPr>
          <p:spPr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21" name="フリーフォーム(F) 483"/>
            <p:cNvSpPr/>
            <p:nvPr/>
          </p:nvSpPr>
          <p:spPr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22" name="フリーフォーム(F) 484"/>
            <p:cNvSpPr/>
            <p:nvPr/>
          </p:nvSpPr>
          <p:spPr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23" name="フリーフォーム(F) 485"/>
            <p:cNvSpPr/>
            <p:nvPr/>
          </p:nvSpPr>
          <p:spPr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24" name="フリーフォーム(F) 486"/>
            <p:cNvSpPr/>
            <p:nvPr/>
          </p:nvSpPr>
          <p:spPr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25" name="フリーフォーム(F) 487"/>
            <p:cNvSpPr/>
            <p:nvPr/>
          </p:nvSpPr>
          <p:spPr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26" name="フリーフォーム(F) 488"/>
            <p:cNvSpPr/>
            <p:nvPr/>
          </p:nvSpPr>
          <p:spPr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27" name="フリーフォーム(F) 489"/>
            <p:cNvSpPr/>
            <p:nvPr/>
          </p:nvSpPr>
          <p:spPr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28" name="フリーフォーム(F) 490"/>
            <p:cNvSpPr/>
            <p:nvPr/>
          </p:nvSpPr>
          <p:spPr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29" name="フリーフォーム(F) 485"/>
            <p:cNvSpPr/>
            <p:nvPr/>
          </p:nvSpPr>
          <p:spPr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130" name="グループ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1131" name="フリーフォーム 28"/>
            <p:cNvSpPr/>
            <p:nvPr/>
          </p:nvSpPr>
          <p:spPr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32" name="フリーフォーム 29"/>
            <p:cNvSpPr/>
            <p:nvPr/>
          </p:nvSpPr>
          <p:spPr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33" name="フリーフォーム 30"/>
            <p:cNvSpPr/>
            <p:nvPr/>
          </p:nvSpPr>
          <p:spPr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34" name="フリーフォーム 31"/>
            <p:cNvSpPr/>
            <p:nvPr/>
          </p:nvSpPr>
          <p:spPr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35" name="フリーフォーム 32"/>
            <p:cNvSpPr/>
            <p:nvPr/>
          </p:nvSpPr>
          <p:spPr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36" name="フリーフォーム 33"/>
            <p:cNvSpPr/>
            <p:nvPr/>
          </p:nvSpPr>
          <p:spPr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37" name="フリーフォーム 34"/>
            <p:cNvSpPr/>
            <p:nvPr/>
          </p:nvSpPr>
          <p:spPr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38" name="フリーフォーム 35"/>
            <p:cNvSpPr/>
            <p:nvPr/>
          </p:nvSpPr>
          <p:spPr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sp>
        <p:nvSpPr>
          <p:cNvPr id="1139" name="フリーフォーム(F) 500"/>
          <p:cNvSpPr/>
          <p:nvPr/>
        </p:nvSpPr>
        <p:spPr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ja-JP" altLang="en-US" noProof="0" dirty="0">
              <a:latin typeface="MS Mincho" panose="02020609040205080304" pitchFamily="17" charset="-128"/>
              <a:ea typeface="MS Mincho" panose="02020609040205080304" pitchFamily="17" charset="-128"/>
            </a:endParaRPr>
          </a:p>
        </p:txBody>
      </p:sp>
      <p:grpSp>
        <p:nvGrpSpPr>
          <p:cNvPr id="1140" name="グループ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1141" name="フリーフォーム 36"/>
            <p:cNvSpPr/>
            <p:nvPr/>
          </p:nvSpPr>
          <p:spPr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42" name="フリーフォーム 37"/>
            <p:cNvSpPr/>
            <p:nvPr/>
          </p:nvSpPr>
          <p:spPr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43" name="フリーフォーム 38"/>
            <p:cNvSpPr/>
            <p:nvPr/>
          </p:nvSpPr>
          <p:spPr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44" name="フリーフォーム 39"/>
            <p:cNvSpPr/>
            <p:nvPr/>
          </p:nvSpPr>
          <p:spPr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45" name="フリーフォーム 40"/>
            <p:cNvSpPr/>
            <p:nvPr/>
          </p:nvSpPr>
          <p:spPr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46" name="フリーフォーム 41"/>
            <p:cNvSpPr/>
            <p:nvPr/>
          </p:nvSpPr>
          <p:spPr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47" name="フリーフォーム 42"/>
            <p:cNvSpPr/>
            <p:nvPr/>
          </p:nvSpPr>
          <p:spPr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48" name="フリーフォーム 43"/>
            <p:cNvSpPr/>
            <p:nvPr/>
          </p:nvSpPr>
          <p:spPr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sp>
        <p:nvSpPr>
          <p:cNvPr id="1149" name="フリーフォーム(F) 413"/>
          <p:cNvSpPr/>
          <p:nvPr/>
        </p:nvSpPr>
        <p:spPr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ja-JP" altLang="en-US" noProof="0" dirty="0">
              <a:latin typeface="MS Mincho" panose="02020609040205080304" pitchFamily="17" charset="-128"/>
              <a:ea typeface="MS Mincho" panose="02020609040205080304" pitchFamily="17" charset="-128"/>
            </a:endParaRPr>
          </a:p>
        </p:txBody>
      </p:sp>
      <p:sp>
        <p:nvSpPr>
          <p:cNvPr id="1150" name="フリーフォーム(F) 414"/>
          <p:cNvSpPr/>
          <p:nvPr/>
        </p:nvSpPr>
        <p:spPr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ja-JP" altLang="en-US" noProof="0" dirty="0">
              <a:latin typeface="MS Mincho" panose="02020609040205080304" pitchFamily="17" charset="-128"/>
              <a:ea typeface="MS Mincho" panose="02020609040205080304" pitchFamily="17" charset="-128"/>
            </a:endParaRPr>
          </a:p>
        </p:txBody>
      </p:sp>
      <p:grpSp>
        <p:nvGrpSpPr>
          <p:cNvPr id="1151" name="グループ 5"/>
          <p:cNvGrpSpPr>
            <a:grpSpLocks noChangeAspect="1"/>
          </p:cNvGrpSpPr>
          <p:nvPr/>
        </p:nvGrpSpPr>
        <p:grpSpPr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1152" name="フリーフォーム 6"/>
            <p:cNvSpPr/>
            <p:nvPr/>
          </p:nvSpPr>
          <p:spPr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53" name="フリーフォーム 7"/>
            <p:cNvSpPr/>
            <p:nvPr/>
          </p:nvSpPr>
          <p:spPr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54" name="フリーフォーム 8"/>
            <p:cNvSpPr/>
            <p:nvPr/>
          </p:nvSpPr>
          <p:spPr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55" name="フリーフォーム 9"/>
            <p:cNvSpPr/>
            <p:nvPr/>
          </p:nvSpPr>
          <p:spPr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56" name="フリーフォーム 10"/>
            <p:cNvSpPr/>
            <p:nvPr/>
          </p:nvSpPr>
          <p:spPr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57" name="フリーフォーム 11"/>
            <p:cNvSpPr/>
            <p:nvPr/>
          </p:nvSpPr>
          <p:spPr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58" name="フリーフォーム 12"/>
            <p:cNvSpPr/>
            <p:nvPr/>
          </p:nvSpPr>
          <p:spPr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59" name="フリーフォーム 13"/>
            <p:cNvSpPr>
              <a:spLocks noEditPoints="1"/>
            </p:cNvSpPr>
            <p:nvPr/>
          </p:nvSpPr>
          <p:spPr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60" name="フリーフォーム 14"/>
            <p:cNvSpPr/>
            <p:nvPr/>
          </p:nvSpPr>
          <p:spPr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61" name="フリーフォーム 15"/>
            <p:cNvSpPr/>
            <p:nvPr/>
          </p:nvSpPr>
          <p:spPr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62" name="フリーフォーム 16"/>
            <p:cNvSpPr/>
            <p:nvPr/>
          </p:nvSpPr>
          <p:spPr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63" name="フリーフォーム 17"/>
            <p:cNvSpPr/>
            <p:nvPr/>
          </p:nvSpPr>
          <p:spPr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64" name="フリーフォーム 18"/>
            <p:cNvSpPr/>
            <p:nvPr/>
          </p:nvSpPr>
          <p:spPr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65" name="フリーフォーム 19"/>
            <p:cNvSpPr/>
            <p:nvPr/>
          </p:nvSpPr>
          <p:spPr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66" name="フリーフォーム 20"/>
            <p:cNvSpPr/>
            <p:nvPr/>
          </p:nvSpPr>
          <p:spPr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67" name="フリーフォーム 21"/>
            <p:cNvSpPr/>
            <p:nvPr/>
          </p:nvSpPr>
          <p:spPr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68" name="フリーフォーム 22"/>
            <p:cNvSpPr/>
            <p:nvPr/>
          </p:nvSpPr>
          <p:spPr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69" name="フリーフォーム 23"/>
            <p:cNvSpPr>
              <a:spLocks noEditPoints="1"/>
            </p:cNvSpPr>
            <p:nvPr/>
          </p:nvSpPr>
          <p:spPr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70" name="フリーフォーム 24"/>
            <p:cNvSpPr/>
            <p:nvPr/>
          </p:nvSpPr>
          <p:spPr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171" name="グループ 33"/>
          <p:cNvGrpSpPr>
            <a:grpSpLocks noChangeAspect="1"/>
          </p:cNvGrpSpPr>
          <p:nvPr/>
        </p:nvGrpSpPr>
        <p:grpSpPr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1172" name="フリーフォーム 34"/>
            <p:cNvSpPr/>
            <p:nvPr/>
          </p:nvSpPr>
          <p:spPr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73" name="フリーフォーム 35"/>
            <p:cNvSpPr/>
            <p:nvPr/>
          </p:nvSpPr>
          <p:spPr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74" name="フリーフォーム 36"/>
            <p:cNvSpPr/>
            <p:nvPr/>
          </p:nvSpPr>
          <p:spPr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75" name="フリーフォーム 37"/>
            <p:cNvSpPr/>
            <p:nvPr/>
          </p:nvSpPr>
          <p:spPr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76" name="フリーフォーム 38"/>
            <p:cNvSpPr/>
            <p:nvPr/>
          </p:nvSpPr>
          <p:spPr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177" name="グループ 43"/>
          <p:cNvGrpSpPr>
            <a:grpSpLocks noChangeAspect="1"/>
          </p:cNvGrpSpPr>
          <p:nvPr/>
        </p:nvGrpSpPr>
        <p:grpSpPr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1178" name="フリーフォーム 44"/>
            <p:cNvSpPr/>
            <p:nvPr/>
          </p:nvSpPr>
          <p:spPr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79" name="フリーフォーム 45"/>
            <p:cNvSpPr/>
            <p:nvPr/>
          </p:nvSpPr>
          <p:spPr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80" name="フリーフォーム 46"/>
            <p:cNvSpPr/>
            <p:nvPr/>
          </p:nvSpPr>
          <p:spPr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81" name="フリーフォーム 47"/>
            <p:cNvSpPr/>
            <p:nvPr/>
          </p:nvSpPr>
          <p:spPr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82" name="フリーフォーム 48"/>
            <p:cNvSpPr/>
            <p:nvPr/>
          </p:nvSpPr>
          <p:spPr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83" name="フリーフォーム 49"/>
            <p:cNvSpPr/>
            <p:nvPr/>
          </p:nvSpPr>
          <p:spPr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184" name="グループ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1185" name="フリーフォーム 34"/>
            <p:cNvSpPr/>
            <p:nvPr/>
          </p:nvSpPr>
          <p:spPr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86" name="フリーフォーム 35"/>
            <p:cNvSpPr/>
            <p:nvPr/>
          </p:nvSpPr>
          <p:spPr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87" name="フリーフォーム 36"/>
            <p:cNvSpPr/>
            <p:nvPr/>
          </p:nvSpPr>
          <p:spPr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88" name="フリーフォーム 38"/>
            <p:cNvSpPr/>
            <p:nvPr/>
          </p:nvSpPr>
          <p:spPr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189" name="グループ 43"/>
          <p:cNvGrpSpPr>
            <a:grpSpLocks noChangeAspect="1"/>
          </p:cNvGrpSpPr>
          <p:nvPr/>
        </p:nvGrpSpPr>
        <p:grpSpPr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190" name="フリーフォーム 44"/>
            <p:cNvSpPr/>
            <p:nvPr/>
          </p:nvSpPr>
          <p:spPr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91" name="フリーフォーム 45"/>
            <p:cNvSpPr/>
            <p:nvPr/>
          </p:nvSpPr>
          <p:spPr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92" name="フリーフォーム 46"/>
            <p:cNvSpPr/>
            <p:nvPr/>
          </p:nvSpPr>
          <p:spPr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93" name="フリーフォーム 47"/>
            <p:cNvSpPr/>
            <p:nvPr/>
          </p:nvSpPr>
          <p:spPr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94" name="フリーフォーム 48"/>
            <p:cNvSpPr/>
            <p:nvPr/>
          </p:nvSpPr>
          <p:spPr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95" name="フリーフォーム 49"/>
            <p:cNvSpPr/>
            <p:nvPr/>
          </p:nvSpPr>
          <p:spPr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196" name="グループ 105"/>
          <p:cNvGrpSpPr/>
          <p:nvPr/>
        </p:nvGrpSpPr>
        <p:grpSpPr>
          <a:xfrm rot="1576349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197" name="フリーフォーム 28"/>
            <p:cNvSpPr/>
            <p:nvPr/>
          </p:nvSpPr>
          <p:spPr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98" name="フリーフォーム 29"/>
            <p:cNvSpPr/>
            <p:nvPr/>
          </p:nvSpPr>
          <p:spPr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199" name="フリーフォーム 30"/>
            <p:cNvSpPr/>
            <p:nvPr/>
          </p:nvSpPr>
          <p:spPr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00" name="フリーフォーム 31"/>
            <p:cNvSpPr/>
            <p:nvPr/>
          </p:nvSpPr>
          <p:spPr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01" name="フリーフォーム 32"/>
            <p:cNvSpPr/>
            <p:nvPr/>
          </p:nvSpPr>
          <p:spPr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02" name="フリーフォーム 33"/>
            <p:cNvSpPr/>
            <p:nvPr/>
          </p:nvSpPr>
          <p:spPr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03" name="フリーフォーム 34"/>
            <p:cNvSpPr/>
            <p:nvPr/>
          </p:nvSpPr>
          <p:spPr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04" name="フリーフォーム 35"/>
            <p:cNvSpPr/>
            <p:nvPr/>
          </p:nvSpPr>
          <p:spPr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sp>
        <p:nvSpPr>
          <p:cNvPr id="1205" name="フリーフォーム 8"/>
          <p:cNvSpPr/>
          <p:nvPr/>
        </p:nvSpPr>
        <p:spPr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ja-JP" altLang="en-US" noProof="0" dirty="0">
              <a:latin typeface="MS Mincho" panose="02020609040205080304" pitchFamily="17" charset="-128"/>
              <a:ea typeface="MS Mincho" panose="02020609040205080304" pitchFamily="17" charset="-128"/>
            </a:endParaRPr>
          </a:p>
        </p:txBody>
      </p:sp>
      <p:sp>
        <p:nvSpPr>
          <p:cNvPr id="1206" name="フリーフォーム(F)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S Mincho" panose="02020609040205080304" pitchFamily="17" charset="-128"/>
              <a:ea typeface="MS Mincho" panose="02020609040205080304" pitchFamily="17" charset="-128"/>
            </a:endParaRPr>
          </a:p>
        </p:txBody>
      </p:sp>
      <p:grpSp>
        <p:nvGrpSpPr>
          <p:cNvPr id="1207" name="グループ 116"/>
          <p:cNvGrpSpPr/>
          <p:nvPr/>
        </p:nvGrpSpPr>
        <p:grpSpPr>
          <a:xfrm rot="198571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208" name="フリーフォーム(F) 324"/>
            <p:cNvSpPr/>
            <p:nvPr/>
          </p:nvSpPr>
          <p:spPr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09" name="フリーフォーム(F) 325"/>
            <p:cNvSpPr/>
            <p:nvPr/>
          </p:nvSpPr>
          <p:spPr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10" name="フリーフォーム(F) 326"/>
            <p:cNvSpPr/>
            <p:nvPr/>
          </p:nvSpPr>
          <p:spPr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11" name="フリーフォーム(F) 327"/>
            <p:cNvSpPr/>
            <p:nvPr/>
          </p:nvSpPr>
          <p:spPr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12" name="フリーフォーム(F) 328"/>
            <p:cNvSpPr/>
            <p:nvPr/>
          </p:nvSpPr>
          <p:spPr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13" name="フリーフォーム(F) 329"/>
            <p:cNvSpPr/>
            <p:nvPr/>
          </p:nvSpPr>
          <p:spPr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14" name="フリーフォーム(F) 330"/>
            <p:cNvSpPr/>
            <p:nvPr/>
          </p:nvSpPr>
          <p:spPr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15" name="フリーフォーム(F) 331"/>
            <p:cNvSpPr/>
            <p:nvPr/>
          </p:nvSpPr>
          <p:spPr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16" name="フリーフォーム(F) 332"/>
            <p:cNvSpPr/>
            <p:nvPr/>
          </p:nvSpPr>
          <p:spPr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17" name="フリーフォーム(F) 333"/>
            <p:cNvSpPr/>
            <p:nvPr/>
          </p:nvSpPr>
          <p:spPr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18" name="フリーフォーム(F) 334"/>
            <p:cNvSpPr/>
            <p:nvPr/>
          </p:nvSpPr>
          <p:spPr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19" name="フリーフォーム(F) 335"/>
            <p:cNvSpPr/>
            <p:nvPr/>
          </p:nvSpPr>
          <p:spPr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20" name="フリーフォーム(F) 336"/>
            <p:cNvSpPr/>
            <p:nvPr/>
          </p:nvSpPr>
          <p:spPr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21" name="フリーフォーム(F) 337"/>
            <p:cNvSpPr/>
            <p:nvPr/>
          </p:nvSpPr>
          <p:spPr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22" name="フリーフォーム(F) 338"/>
            <p:cNvSpPr/>
            <p:nvPr/>
          </p:nvSpPr>
          <p:spPr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23" name="フリーフォーム(F) 339"/>
            <p:cNvSpPr/>
            <p:nvPr/>
          </p:nvSpPr>
          <p:spPr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24" name="フリーフォーム(F) 340"/>
            <p:cNvSpPr/>
            <p:nvPr/>
          </p:nvSpPr>
          <p:spPr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25" name="フリーフォーム(F) 341"/>
            <p:cNvSpPr/>
            <p:nvPr/>
          </p:nvSpPr>
          <p:spPr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26" name="フリーフォーム(F) 342"/>
            <p:cNvSpPr/>
            <p:nvPr/>
          </p:nvSpPr>
          <p:spPr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27" name="フリーフォーム(F) 343"/>
            <p:cNvSpPr/>
            <p:nvPr/>
          </p:nvSpPr>
          <p:spPr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28" name="フリーフォーム(F) 344"/>
            <p:cNvSpPr/>
            <p:nvPr/>
          </p:nvSpPr>
          <p:spPr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29" name="フリーフォーム(F) 345"/>
            <p:cNvSpPr/>
            <p:nvPr/>
          </p:nvSpPr>
          <p:spPr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30" name="フリーフォーム(F) 346"/>
            <p:cNvSpPr/>
            <p:nvPr/>
          </p:nvSpPr>
          <p:spPr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31" name="フリーフォーム(F) 347"/>
            <p:cNvSpPr/>
            <p:nvPr/>
          </p:nvSpPr>
          <p:spPr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32" name="フリーフォーム(F) 348"/>
            <p:cNvSpPr/>
            <p:nvPr/>
          </p:nvSpPr>
          <p:spPr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33" name="フリーフォーム(F) 349"/>
            <p:cNvSpPr/>
            <p:nvPr/>
          </p:nvSpPr>
          <p:spPr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34" name="フリーフォーム(F) 332"/>
            <p:cNvSpPr/>
            <p:nvPr/>
          </p:nvSpPr>
          <p:spPr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35" name="フリーフォーム(F) 332"/>
            <p:cNvSpPr/>
            <p:nvPr/>
          </p:nvSpPr>
          <p:spPr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236" name="グループ 5"/>
          <p:cNvGrpSpPr>
            <a:grpSpLocks noChangeAspect="1"/>
          </p:cNvGrpSpPr>
          <p:nvPr/>
        </p:nvGrpSpPr>
        <p:grpSpPr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237" name="フリーフォーム 6"/>
            <p:cNvSpPr/>
            <p:nvPr/>
          </p:nvSpPr>
          <p:spPr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38" name="フリーフォーム 7"/>
            <p:cNvSpPr/>
            <p:nvPr/>
          </p:nvSpPr>
          <p:spPr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39" name="フリーフォーム 8"/>
            <p:cNvSpPr/>
            <p:nvPr/>
          </p:nvSpPr>
          <p:spPr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40" name="フリーフォーム 9"/>
            <p:cNvSpPr/>
            <p:nvPr/>
          </p:nvSpPr>
          <p:spPr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41" name="フリーフォーム 10"/>
            <p:cNvSpPr/>
            <p:nvPr/>
          </p:nvSpPr>
          <p:spPr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42" name="フリーフォーム 11"/>
            <p:cNvSpPr/>
            <p:nvPr/>
          </p:nvSpPr>
          <p:spPr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43" name="フリーフォーム 12"/>
            <p:cNvSpPr/>
            <p:nvPr/>
          </p:nvSpPr>
          <p:spPr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44" name="フリーフォーム 13"/>
            <p:cNvSpPr/>
            <p:nvPr/>
          </p:nvSpPr>
          <p:spPr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45" name="フリーフォーム 14"/>
            <p:cNvSpPr/>
            <p:nvPr/>
          </p:nvSpPr>
          <p:spPr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46" name="フリーフォーム 15"/>
            <p:cNvSpPr/>
            <p:nvPr/>
          </p:nvSpPr>
          <p:spPr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47" name="フリーフォーム 16"/>
            <p:cNvSpPr/>
            <p:nvPr/>
          </p:nvSpPr>
          <p:spPr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48" name="フリーフォーム 17"/>
            <p:cNvSpPr/>
            <p:nvPr/>
          </p:nvSpPr>
          <p:spPr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49" name="フリーフォーム 18"/>
            <p:cNvSpPr/>
            <p:nvPr/>
          </p:nvSpPr>
          <p:spPr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50" name="フリーフォーム 19"/>
            <p:cNvSpPr/>
            <p:nvPr/>
          </p:nvSpPr>
          <p:spPr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51" name="フリーフォーム 20"/>
            <p:cNvSpPr/>
            <p:nvPr/>
          </p:nvSpPr>
          <p:spPr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52" name="フリーフォーム 21"/>
            <p:cNvSpPr/>
            <p:nvPr/>
          </p:nvSpPr>
          <p:spPr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53" name="フリーフォーム 22"/>
            <p:cNvSpPr/>
            <p:nvPr/>
          </p:nvSpPr>
          <p:spPr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54" name="フリーフォーム 23"/>
            <p:cNvSpPr/>
            <p:nvPr/>
          </p:nvSpPr>
          <p:spPr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55" name="フリーフォーム 24"/>
            <p:cNvSpPr/>
            <p:nvPr/>
          </p:nvSpPr>
          <p:spPr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56" name="フリーフォーム 25"/>
            <p:cNvSpPr/>
            <p:nvPr/>
          </p:nvSpPr>
          <p:spPr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57" name="フリーフォーム 26"/>
            <p:cNvSpPr/>
            <p:nvPr/>
          </p:nvSpPr>
          <p:spPr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58" name="フリーフォーム 27"/>
            <p:cNvSpPr/>
            <p:nvPr/>
          </p:nvSpPr>
          <p:spPr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59" name="フリーフォーム 28"/>
            <p:cNvSpPr/>
            <p:nvPr/>
          </p:nvSpPr>
          <p:spPr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60" name="フリーフォーム 29"/>
            <p:cNvSpPr/>
            <p:nvPr/>
          </p:nvSpPr>
          <p:spPr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261" name="グループ 64"/>
          <p:cNvGrpSpPr>
            <a:grpSpLocks noChangeAspect="1"/>
          </p:cNvGrpSpPr>
          <p:nvPr/>
        </p:nvGrpSpPr>
        <p:grpSpPr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262" name="フリーフォーム 65"/>
            <p:cNvSpPr/>
            <p:nvPr/>
          </p:nvSpPr>
          <p:spPr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63" name="フリーフォーム 66"/>
            <p:cNvSpPr/>
            <p:nvPr/>
          </p:nvSpPr>
          <p:spPr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64" name="フリーフォーム 67"/>
            <p:cNvSpPr/>
            <p:nvPr/>
          </p:nvSpPr>
          <p:spPr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65" name="フリーフォーム 68"/>
            <p:cNvSpPr/>
            <p:nvPr/>
          </p:nvSpPr>
          <p:spPr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66" name="フリーフォーム 69"/>
            <p:cNvSpPr/>
            <p:nvPr/>
          </p:nvSpPr>
          <p:spPr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67" name="フリーフォーム 70"/>
            <p:cNvSpPr/>
            <p:nvPr/>
          </p:nvSpPr>
          <p:spPr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68" name="フリーフォーム 71"/>
            <p:cNvSpPr/>
            <p:nvPr/>
          </p:nvSpPr>
          <p:spPr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269" name="フリーフォーム 72"/>
            <p:cNvSpPr/>
            <p:nvPr/>
          </p:nvSpPr>
          <p:spPr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sp>
        <p:nvSpPr>
          <p:cNvPr id="1270" name="タイトル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lnSpc>
                <a:spcPct val="75000"/>
              </a:lnSpc>
              <a:defRPr sz="6600"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271" name="サブタイトル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lnSpc>
                <a:spcPts val="5000"/>
              </a:lnSpc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ja-JP" altLang="en-US" noProof="0"/>
              <a:t>マスター サブタイトルの書式設定</a:t>
            </a:r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7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768" name="縦書きテキスト プレースホルダー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769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77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77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ja-JP" noProof="0" smtClean="0"/>
              <a:t>‹#›</a:t>
            </a:fld>
            <a:endParaRPr lang="en-US" altLang="ja-JP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3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774" name="縦書きテキスト プレースホルダー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77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77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77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ja-JP" noProof="0" smtClean="0"/>
              <a:t>‹#›</a:t>
            </a:fld>
            <a:endParaRPr lang="en-US" altLang="ja-JP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3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274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  <a:lvl2pPr>
              <a:defRPr>
                <a:latin typeface="MS Mincho" panose="02020609040205080304" pitchFamily="17" charset="-128"/>
                <a:ea typeface="MS Mincho" panose="02020609040205080304" pitchFamily="17" charset="-128"/>
              </a:defRPr>
            </a:lvl2pPr>
            <a:lvl3pPr>
              <a:defRPr>
                <a:latin typeface="MS Mincho" panose="02020609040205080304" pitchFamily="17" charset="-128"/>
                <a:ea typeface="MS Mincho" panose="02020609040205080304" pitchFamily="17" charset="-128"/>
              </a:defRPr>
            </a:lvl3pPr>
            <a:lvl4pPr>
              <a:defRPr>
                <a:latin typeface="MS Mincho" panose="02020609040205080304" pitchFamily="17" charset="-128"/>
                <a:ea typeface="MS Mincho" panose="02020609040205080304" pitchFamily="17" charset="-128"/>
              </a:defRPr>
            </a:lvl4pPr>
            <a:lvl5pPr>
              <a:defRPr>
                <a:latin typeface="MS Mincho" panose="02020609040205080304" pitchFamily="17" charset="-128"/>
                <a:ea typeface="MS Mincho" panose="02020609040205080304" pitchFamily="17" charset="-128"/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127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27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27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</a:lstStyle>
          <a:p>
            <a:fld id="{CA8D9AD5-F248-4919-864A-CFD76CC027D6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9" name="タイトル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280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28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28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283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ja-JP" noProof="0" smtClean="0"/>
              <a:t>‹#›</a:t>
            </a:fld>
            <a:endParaRPr lang="en-US" altLang="ja-JP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段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5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286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1287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128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289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290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2" name="タイトル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29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29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129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29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1297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298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29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1" name="フリーフォーム 92"/>
          <p:cNvSpPr/>
          <p:nvPr/>
        </p:nvSpPr>
        <p:spPr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ja-JP" altLang="en-US" noProof="0" dirty="0">
              <a:latin typeface="MS Mincho" panose="02020609040205080304" pitchFamily="17" charset="-128"/>
              <a:ea typeface="MS Mincho" panose="02020609040205080304" pitchFamily="17" charset="-128"/>
            </a:endParaRPr>
          </a:p>
        </p:txBody>
      </p:sp>
      <p:sp>
        <p:nvSpPr>
          <p:cNvPr id="1302" name="フリーフォーム 50"/>
          <p:cNvSpPr/>
          <p:nvPr/>
        </p:nvSpPr>
        <p:spPr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ja-JP" altLang="en-US" noProof="0" dirty="0">
              <a:latin typeface="MS Mincho" panose="02020609040205080304" pitchFamily="17" charset="-128"/>
              <a:ea typeface="MS Mincho" panose="02020609040205080304" pitchFamily="17" charset="-128"/>
            </a:endParaRPr>
          </a:p>
        </p:txBody>
      </p:sp>
      <p:sp>
        <p:nvSpPr>
          <p:cNvPr id="1303" name="フリーフォーム 51"/>
          <p:cNvSpPr/>
          <p:nvPr/>
        </p:nvSpPr>
        <p:spPr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ja-JP" altLang="en-US" noProof="0" dirty="0">
              <a:latin typeface="MS Mincho" panose="02020609040205080304" pitchFamily="17" charset="-128"/>
              <a:ea typeface="MS Mincho" panose="02020609040205080304" pitchFamily="17" charset="-128"/>
            </a:endParaRPr>
          </a:p>
        </p:txBody>
      </p:sp>
      <p:grpSp>
        <p:nvGrpSpPr>
          <p:cNvPr id="1304" name="グループ 69"/>
          <p:cNvGrpSpPr>
            <a:grpSpLocks noChangeAspect="1"/>
          </p:cNvGrpSpPr>
          <p:nvPr/>
        </p:nvGrpSpPr>
        <p:grpSpPr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305" name="フリーフォーム 70"/>
            <p:cNvSpPr/>
            <p:nvPr/>
          </p:nvSpPr>
          <p:spPr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06" name="フリーフォーム 71"/>
            <p:cNvSpPr/>
            <p:nvPr/>
          </p:nvSpPr>
          <p:spPr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07" name="フリーフォーム 72"/>
            <p:cNvSpPr/>
            <p:nvPr/>
          </p:nvSpPr>
          <p:spPr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08" name="フリーフォーム 73"/>
            <p:cNvSpPr/>
            <p:nvPr/>
          </p:nvSpPr>
          <p:spPr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09" name="フリーフォーム 74"/>
            <p:cNvSpPr/>
            <p:nvPr/>
          </p:nvSpPr>
          <p:spPr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10" name="フリーフォーム 75"/>
            <p:cNvSpPr/>
            <p:nvPr/>
          </p:nvSpPr>
          <p:spPr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11" name="フリーフォーム 76"/>
            <p:cNvSpPr/>
            <p:nvPr/>
          </p:nvSpPr>
          <p:spPr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12" name="フリーフォーム 77"/>
            <p:cNvSpPr/>
            <p:nvPr/>
          </p:nvSpPr>
          <p:spPr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13" name="フリーフォーム 78"/>
            <p:cNvSpPr/>
            <p:nvPr/>
          </p:nvSpPr>
          <p:spPr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14" name="フリーフォーム 79"/>
            <p:cNvSpPr/>
            <p:nvPr/>
          </p:nvSpPr>
          <p:spPr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15" name="フリーフォーム 80"/>
            <p:cNvSpPr/>
            <p:nvPr/>
          </p:nvSpPr>
          <p:spPr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16" name="フリーフォーム 81"/>
            <p:cNvSpPr/>
            <p:nvPr/>
          </p:nvSpPr>
          <p:spPr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17" name="フリーフォーム 82"/>
            <p:cNvSpPr/>
            <p:nvPr/>
          </p:nvSpPr>
          <p:spPr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18" name="フリーフォーム 83"/>
            <p:cNvSpPr/>
            <p:nvPr/>
          </p:nvSpPr>
          <p:spPr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19" name="フリーフォーム 84"/>
            <p:cNvSpPr/>
            <p:nvPr/>
          </p:nvSpPr>
          <p:spPr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20" name="フリーフォーム 85"/>
            <p:cNvSpPr/>
            <p:nvPr/>
          </p:nvSpPr>
          <p:spPr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21" name="フリーフォーム 86"/>
            <p:cNvSpPr/>
            <p:nvPr/>
          </p:nvSpPr>
          <p:spPr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22" name="フリーフォーム 87"/>
            <p:cNvSpPr/>
            <p:nvPr/>
          </p:nvSpPr>
          <p:spPr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23" name="フリーフォーム 88"/>
            <p:cNvSpPr/>
            <p:nvPr/>
          </p:nvSpPr>
          <p:spPr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24" name="フリーフォーム 89"/>
            <p:cNvSpPr/>
            <p:nvPr/>
          </p:nvSpPr>
          <p:spPr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25" name="フリーフォーム 90"/>
            <p:cNvSpPr/>
            <p:nvPr/>
          </p:nvSpPr>
          <p:spPr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26" name="フリーフォーム 91"/>
            <p:cNvSpPr/>
            <p:nvPr/>
          </p:nvSpPr>
          <p:spPr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27" name="フリーフォーム 92"/>
            <p:cNvSpPr/>
            <p:nvPr/>
          </p:nvSpPr>
          <p:spPr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28" name="フリーフォーム 93"/>
            <p:cNvSpPr/>
            <p:nvPr/>
          </p:nvSpPr>
          <p:spPr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29" name="フリーフォーム 94"/>
            <p:cNvSpPr/>
            <p:nvPr/>
          </p:nvSpPr>
          <p:spPr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30" name="フリーフォーム 95"/>
            <p:cNvSpPr/>
            <p:nvPr/>
          </p:nvSpPr>
          <p:spPr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31" name="フリーフォーム 96"/>
            <p:cNvSpPr/>
            <p:nvPr/>
          </p:nvSpPr>
          <p:spPr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32" name="フリーフォーム 97"/>
            <p:cNvSpPr/>
            <p:nvPr/>
          </p:nvSpPr>
          <p:spPr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33" name="フリーフォーム(F) 98"/>
            <p:cNvSpPr/>
            <p:nvPr/>
          </p:nvSpPr>
          <p:spPr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34" name="フリーフォーム 99"/>
            <p:cNvSpPr/>
            <p:nvPr/>
          </p:nvSpPr>
          <p:spPr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35" name="フリーフォーム 100"/>
            <p:cNvSpPr/>
            <p:nvPr/>
          </p:nvSpPr>
          <p:spPr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36" name="フリーフォーム 101"/>
            <p:cNvSpPr/>
            <p:nvPr/>
          </p:nvSpPr>
          <p:spPr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37" name="フリーフォーム 102"/>
            <p:cNvSpPr/>
            <p:nvPr/>
          </p:nvSpPr>
          <p:spPr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38" name="フリーフォーム(F) 103"/>
            <p:cNvSpPr/>
            <p:nvPr/>
          </p:nvSpPr>
          <p:spPr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39" name="フリーフォーム(F) 104"/>
            <p:cNvSpPr/>
            <p:nvPr/>
          </p:nvSpPr>
          <p:spPr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40" name="フリーフォーム(F) 105"/>
            <p:cNvSpPr/>
            <p:nvPr/>
          </p:nvSpPr>
          <p:spPr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41" name="フリーフォーム(F) 106"/>
            <p:cNvSpPr/>
            <p:nvPr/>
          </p:nvSpPr>
          <p:spPr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42" name="フリーフォーム(F) 107"/>
            <p:cNvSpPr/>
            <p:nvPr/>
          </p:nvSpPr>
          <p:spPr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43" name="フリーフォーム(F) 108"/>
            <p:cNvSpPr/>
            <p:nvPr/>
          </p:nvSpPr>
          <p:spPr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44" name="フリーフォーム(F) 109"/>
            <p:cNvSpPr/>
            <p:nvPr/>
          </p:nvSpPr>
          <p:spPr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45" name="フリーフォーム(F) 110"/>
            <p:cNvSpPr/>
            <p:nvPr/>
          </p:nvSpPr>
          <p:spPr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46" name="フリーフォーム(F) 111"/>
            <p:cNvSpPr/>
            <p:nvPr/>
          </p:nvSpPr>
          <p:spPr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47" name="フリーフォーム(F) 112"/>
            <p:cNvSpPr/>
            <p:nvPr/>
          </p:nvSpPr>
          <p:spPr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48" name="フリーフォーム(F) 113"/>
            <p:cNvSpPr/>
            <p:nvPr/>
          </p:nvSpPr>
          <p:spPr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49" name="フリーフォーム(F) 114"/>
            <p:cNvSpPr/>
            <p:nvPr/>
          </p:nvSpPr>
          <p:spPr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50" name="フリーフォーム(F) 115"/>
            <p:cNvSpPr/>
            <p:nvPr/>
          </p:nvSpPr>
          <p:spPr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51" name="フリーフォーム(F) 116"/>
            <p:cNvSpPr/>
            <p:nvPr/>
          </p:nvSpPr>
          <p:spPr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52" name="フリーフォーム(F) 117"/>
            <p:cNvSpPr/>
            <p:nvPr/>
          </p:nvSpPr>
          <p:spPr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53" name="フリーフォーム(F) 118"/>
            <p:cNvSpPr/>
            <p:nvPr/>
          </p:nvSpPr>
          <p:spPr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54" name="フリーフォーム(F) 119"/>
            <p:cNvSpPr/>
            <p:nvPr/>
          </p:nvSpPr>
          <p:spPr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55" name="フリーフォーム(F) 120"/>
            <p:cNvSpPr/>
            <p:nvPr/>
          </p:nvSpPr>
          <p:spPr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56" name="フリーフォーム(F) 121"/>
            <p:cNvSpPr/>
            <p:nvPr/>
          </p:nvSpPr>
          <p:spPr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57" name="フリーフォーム(F) 122"/>
            <p:cNvSpPr/>
            <p:nvPr/>
          </p:nvSpPr>
          <p:spPr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58" name="フリーフォーム(F) 123"/>
            <p:cNvSpPr/>
            <p:nvPr/>
          </p:nvSpPr>
          <p:spPr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59" name="フリーフォーム(F) 124"/>
            <p:cNvSpPr/>
            <p:nvPr/>
          </p:nvSpPr>
          <p:spPr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60" name="フリーフォーム(F) 125"/>
            <p:cNvSpPr/>
            <p:nvPr/>
          </p:nvSpPr>
          <p:spPr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61" name="フリーフォーム(F) 126"/>
            <p:cNvSpPr/>
            <p:nvPr/>
          </p:nvSpPr>
          <p:spPr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62" name="フリーフォーム(F) 127"/>
            <p:cNvSpPr/>
            <p:nvPr/>
          </p:nvSpPr>
          <p:spPr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63" name="フリーフォーム(F) 128"/>
            <p:cNvSpPr/>
            <p:nvPr/>
          </p:nvSpPr>
          <p:spPr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64" name="フリーフォーム(F) 129"/>
            <p:cNvSpPr/>
            <p:nvPr/>
          </p:nvSpPr>
          <p:spPr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65" name="フリーフォーム(F) 130"/>
            <p:cNvSpPr/>
            <p:nvPr/>
          </p:nvSpPr>
          <p:spPr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66" name="フリーフォーム 131"/>
            <p:cNvSpPr/>
            <p:nvPr/>
          </p:nvSpPr>
          <p:spPr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67" name="フリーフォーム 132"/>
            <p:cNvSpPr/>
            <p:nvPr/>
          </p:nvSpPr>
          <p:spPr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68" name="フリーフォーム 133"/>
            <p:cNvSpPr/>
            <p:nvPr/>
          </p:nvSpPr>
          <p:spPr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69" name="フリーフォーム 134"/>
            <p:cNvSpPr/>
            <p:nvPr/>
          </p:nvSpPr>
          <p:spPr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70" name="フリーフォーム 135"/>
            <p:cNvSpPr/>
            <p:nvPr/>
          </p:nvSpPr>
          <p:spPr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71" name="フリーフォーム(F) 136"/>
            <p:cNvSpPr/>
            <p:nvPr/>
          </p:nvSpPr>
          <p:spPr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72" name="フリーフォーム 137"/>
            <p:cNvSpPr/>
            <p:nvPr/>
          </p:nvSpPr>
          <p:spPr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73" name="フリーフォーム 138"/>
            <p:cNvSpPr/>
            <p:nvPr/>
          </p:nvSpPr>
          <p:spPr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74" name="フリーフォーム(F) 139"/>
            <p:cNvSpPr/>
            <p:nvPr/>
          </p:nvSpPr>
          <p:spPr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75" name="フリーフォーム(F) 140"/>
            <p:cNvSpPr/>
            <p:nvPr/>
          </p:nvSpPr>
          <p:spPr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76" name="フリーフォーム(F) 141"/>
            <p:cNvSpPr/>
            <p:nvPr/>
          </p:nvSpPr>
          <p:spPr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77" name="フリーフォーム(F) 142"/>
            <p:cNvSpPr/>
            <p:nvPr/>
          </p:nvSpPr>
          <p:spPr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78" name="フリーフォーム(F) 143"/>
            <p:cNvSpPr/>
            <p:nvPr/>
          </p:nvSpPr>
          <p:spPr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79" name="フリーフォーム(F) 144"/>
            <p:cNvSpPr/>
            <p:nvPr/>
          </p:nvSpPr>
          <p:spPr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80" name="フリーフォーム(F) 145"/>
            <p:cNvSpPr/>
            <p:nvPr/>
          </p:nvSpPr>
          <p:spPr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81" name="フリーフォーム(F) 146"/>
            <p:cNvSpPr/>
            <p:nvPr/>
          </p:nvSpPr>
          <p:spPr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82" name="フリーフォーム(F) 147"/>
            <p:cNvSpPr/>
            <p:nvPr/>
          </p:nvSpPr>
          <p:spPr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83" name="フリーフォーム(F) 148"/>
            <p:cNvSpPr/>
            <p:nvPr/>
          </p:nvSpPr>
          <p:spPr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84" name="フリーフォーム(F) 149"/>
            <p:cNvSpPr/>
            <p:nvPr/>
          </p:nvSpPr>
          <p:spPr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85" name="フリーフォーム(F) 150"/>
            <p:cNvSpPr/>
            <p:nvPr/>
          </p:nvSpPr>
          <p:spPr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86" name="フリーフォーム(F) 151"/>
            <p:cNvSpPr/>
            <p:nvPr/>
          </p:nvSpPr>
          <p:spPr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87" name="フリーフォーム(F) 152"/>
            <p:cNvSpPr/>
            <p:nvPr/>
          </p:nvSpPr>
          <p:spPr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388" name="グループ 69"/>
          <p:cNvGrpSpPr>
            <a:grpSpLocks noChangeAspect="1"/>
          </p:cNvGrpSpPr>
          <p:nvPr/>
        </p:nvGrpSpPr>
        <p:grpSpPr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1389" name="フリーフォーム 70"/>
            <p:cNvSpPr/>
            <p:nvPr/>
          </p:nvSpPr>
          <p:spPr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90" name="フリーフォーム 71"/>
            <p:cNvSpPr/>
            <p:nvPr/>
          </p:nvSpPr>
          <p:spPr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91" name="フリーフォーム 72"/>
            <p:cNvSpPr/>
            <p:nvPr/>
          </p:nvSpPr>
          <p:spPr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92" name="フリーフォーム 73"/>
            <p:cNvSpPr/>
            <p:nvPr/>
          </p:nvSpPr>
          <p:spPr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93" name="フリーフォーム 74"/>
            <p:cNvSpPr/>
            <p:nvPr/>
          </p:nvSpPr>
          <p:spPr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94" name="フリーフォーム 75"/>
            <p:cNvSpPr/>
            <p:nvPr/>
          </p:nvSpPr>
          <p:spPr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95" name="フリーフォーム 76"/>
            <p:cNvSpPr/>
            <p:nvPr/>
          </p:nvSpPr>
          <p:spPr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96" name="フリーフォーム 77"/>
            <p:cNvSpPr/>
            <p:nvPr/>
          </p:nvSpPr>
          <p:spPr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97" name="フリーフォーム 78"/>
            <p:cNvSpPr/>
            <p:nvPr/>
          </p:nvSpPr>
          <p:spPr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98" name="フリーフォーム 79"/>
            <p:cNvSpPr/>
            <p:nvPr/>
          </p:nvSpPr>
          <p:spPr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399" name="フリーフォーム 80"/>
            <p:cNvSpPr/>
            <p:nvPr/>
          </p:nvSpPr>
          <p:spPr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00" name="フリーフォーム 81"/>
            <p:cNvSpPr/>
            <p:nvPr/>
          </p:nvSpPr>
          <p:spPr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01" name="フリーフォーム 82"/>
            <p:cNvSpPr/>
            <p:nvPr/>
          </p:nvSpPr>
          <p:spPr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02" name="フリーフォーム 83"/>
            <p:cNvSpPr/>
            <p:nvPr/>
          </p:nvSpPr>
          <p:spPr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03" name="フリーフォーム 84"/>
            <p:cNvSpPr/>
            <p:nvPr/>
          </p:nvSpPr>
          <p:spPr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04" name="フリーフォーム 85"/>
            <p:cNvSpPr/>
            <p:nvPr/>
          </p:nvSpPr>
          <p:spPr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05" name="フリーフォーム 86"/>
            <p:cNvSpPr/>
            <p:nvPr/>
          </p:nvSpPr>
          <p:spPr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06" name="フリーフォーム 87"/>
            <p:cNvSpPr/>
            <p:nvPr/>
          </p:nvSpPr>
          <p:spPr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07" name="フリーフォーム 88"/>
            <p:cNvSpPr/>
            <p:nvPr/>
          </p:nvSpPr>
          <p:spPr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08" name="フリーフォーム 89"/>
            <p:cNvSpPr/>
            <p:nvPr/>
          </p:nvSpPr>
          <p:spPr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09" name="フリーフォーム 90"/>
            <p:cNvSpPr/>
            <p:nvPr/>
          </p:nvSpPr>
          <p:spPr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10" name="フリーフォーム 91"/>
            <p:cNvSpPr/>
            <p:nvPr/>
          </p:nvSpPr>
          <p:spPr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11" name="フリーフォーム 92"/>
            <p:cNvSpPr/>
            <p:nvPr/>
          </p:nvSpPr>
          <p:spPr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12" name="フリーフォーム 93"/>
            <p:cNvSpPr/>
            <p:nvPr/>
          </p:nvSpPr>
          <p:spPr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13" name="フリーフォーム 94"/>
            <p:cNvSpPr/>
            <p:nvPr/>
          </p:nvSpPr>
          <p:spPr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14" name="フリーフォーム 95"/>
            <p:cNvSpPr/>
            <p:nvPr/>
          </p:nvSpPr>
          <p:spPr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15" name="フリーフォーム 96"/>
            <p:cNvSpPr/>
            <p:nvPr/>
          </p:nvSpPr>
          <p:spPr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16" name="フリーフォーム 97"/>
            <p:cNvSpPr/>
            <p:nvPr/>
          </p:nvSpPr>
          <p:spPr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17" name="フリーフォーム(F) 98"/>
            <p:cNvSpPr/>
            <p:nvPr/>
          </p:nvSpPr>
          <p:spPr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18" name="フリーフォーム 99"/>
            <p:cNvSpPr/>
            <p:nvPr/>
          </p:nvSpPr>
          <p:spPr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19" name="フリーフォーム 100"/>
            <p:cNvSpPr/>
            <p:nvPr/>
          </p:nvSpPr>
          <p:spPr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20" name="フリーフォーム 101"/>
            <p:cNvSpPr/>
            <p:nvPr/>
          </p:nvSpPr>
          <p:spPr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21" name="フリーフォーム 102"/>
            <p:cNvSpPr/>
            <p:nvPr/>
          </p:nvSpPr>
          <p:spPr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22" name="フリーフォーム(F) 103"/>
            <p:cNvSpPr/>
            <p:nvPr/>
          </p:nvSpPr>
          <p:spPr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23" name="フリーフォーム(F) 104"/>
            <p:cNvSpPr/>
            <p:nvPr/>
          </p:nvSpPr>
          <p:spPr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24" name="フリーフォーム(F) 105"/>
            <p:cNvSpPr/>
            <p:nvPr/>
          </p:nvSpPr>
          <p:spPr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25" name="フリーフォーム(F) 106"/>
            <p:cNvSpPr/>
            <p:nvPr/>
          </p:nvSpPr>
          <p:spPr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26" name="フリーフォーム(F) 107"/>
            <p:cNvSpPr/>
            <p:nvPr/>
          </p:nvSpPr>
          <p:spPr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27" name="フリーフォーム(F) 108"/>
            <p:cNvSpPr/>
            <p:nvPr/>
          </p:nvSpPr>
          <p:spPr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28" name="フリーフォーム(F) 109"/>
            <p:cNvSpPr/>
            <p:nvPr/>
          </p:nvSpPr>
          <p:spPr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29" name="フリーフォーム(F) 110"/>
            <p:cNvSpPr/>
            <p:nvPr/>
          </p:nvSpPr>
          <p:spPr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30" name="フリーフォーム(F) 111"/>
            <p:cNvSpPr/>
            <p:nvPr/>
          </p:nvSpPr>
          <p:spPr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31" name="フリーフォーム(F) 112"/>
            <p:cNvSpPr/>
            <p:nvPr/>
          </p:nvSpPr>
          <p:spPr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32" name="フリーフォーム(F) 113"/>
            <p:cNvSpPr/>
            <p:nvPr/>
          </p:nvSpPr>
          <p:spPr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33" name="フリーフォーム(F) 114"/>
            <p:cNvSpPr/>
            <p:nvPr/>
          </p:nvSpPr>
          <p:spPr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34" name="フリーフォーム(F) 115"/>
            <p:cNvSpPr/>
            <p:nvPr/>
          </p:nvSpPr>
          <p:spPr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35" name="フリーフォーム(F) 116"/>
            <p:cNvSpPr/>
            <p:nvPr/>
          </p:nvSpPr>
          <p:spPr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36" name="フリーフォーム(F) 117"/>
            <p:cNvSpPr/>
            <p:nvPr/>
          </p:nvSpPr>
          <p:spPr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37" name="フリーフォーム(F) 118"/>
            <p:cNvSpPr/>
            <p:nvPr/>
          </p:nvSpPr>
          <p:spPr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38" name="フリーフォーム(F) 119"/>
            <p:cNvSpPr/>
            <p:nvPr/>
          </p:nvSpPr>
          <p:spPr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39" name="フリーフォーム(F) 120"/>
            <p:cNvSpPr/>
            <p:nvPr/>
          </p:nvSpPr>
          <p:spPr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40" name="フリーフォーム(F) 121"/>
            <p:cNvSpPr/>
            <p:nvPr/>
          </p:nvSpPr>
          <p:spPr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41" name="フリーフォーム(F) 122"/>
            <p:cNvSpPr/>
            <p:nvPr/>
          </p:nvSpPr>
          <p:spPr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42" name="フリーフォーム(F) 123"/>
            <p:cNvSpPr/>
            <p:nvPr/>
          </p:nvSpPr>
          <p:spPr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43" name="フリーフォーム(F) 124"/>
            <p:cNvSpPr/>
            <p:nvPr/>
          </p:nvSpPr>
          <p:spPr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44" name="フリーフォーム(F) 125"/>
            <p:cNvSpPr/>
            <p:nvPr/>
          </p:nvSpPr>
          <p:spPr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45" name="フリーフォーム(F) 126"/>
            <p:cNvSpPr/>
            <p:nvPr/>
          </p:nvSpPr>
          <p:spPr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46" name="フリーフォーム(F) 127"/>
            <p:cNvSpPr/>
            <p:nvPr/>
          </p:nvSpPr>
          <p:spPr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47" name="フリーフォーム(F) 128"/>
            <p:cNvSpPr/>
            <p:nvPr/>
          </p:nvSpPr>
          <p:spPr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48" name="フリーフォーム(F) 129"/>
            <p:cNvSpPr/>
            <p:nvPr/>
          </p:nvSpPr>
          <p:spPr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49" name="フリーフォーム(F) 130"/>
            <p:cNvSpPr/>
            <p:nvPr/>
          </p:nvSpPr>
          <p:spPr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50" name="フリーフォーム 131"/>
            <p:cNvSpPr/>
            <p:nvPr/>
          </p:nvSpPr>
          <p:spPr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51" name="フリーフォーム 132"/>
            <p:cNvSpPr/>
            <p:nvPr/>
          </p:nvSpPr>
          <p:spPr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52" name="フリーフォーム 133"/>
            <p:cNvSpPr/>
            <p:nvPr/>
          </p:nvSpPr>
          <p:spPr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53" name="フリーフォーム 134"/>
            <p:cNvSpPr/>
            <p:nvPr/>
          </p:nvSpPr>
          <p:spPr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54" name="フリーフォーム 135"/>
            <p:cNvSpPr/>
            <p:nvPr/>
          </p:nvSpPr>
          <p:spPr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55" name="フリーフォーム(F) 136"/>
            <p:cNvSpPr/>
            <p:nvPr/>
          </p:nvSpPr>
          <p:spPr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56" name="フリーフォーム 137"/>
            <p:cNvSpPr/>
            <p:nvPr/>
          </p:nvSpPr>
          <p:spPr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57" name="フリーフォーム 138"/>
            <p:cNvSpPr/>
            <p:nvPr/>
          </p:nvSpPr>
          <p:spPr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58" name="フリーフォーム(F) 139"/>
            <p:cNvSpPr/>
            <p:nvPr/>
          </p:nvSpPr>
          <p:spPr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59" name="フリーフォーム(F) 140"/>
            <p:cNvSpPr/>
            <p:nvPr/>
          </p:nvSpPr>
          <p:spPr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60" name="フリーフォーム(F) 141"/>
            <p:cNvSpPr/>
            <p:nvPr/>
          </p:nvSpPr>
          <p:spPr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61" name="フリーフォーム(F) 142"/>
            <p:cNvSpPr/>
            <p:nvPr/>
          </p:nvSpPr>
          <p:spPr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62" name="フリーフォーム(F) 143"/>
            <p:cNvSpPr/>
            <p:nvPr/>
          </p:nvSpPr>
          <p:spPr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63" name="フリーフォーム(F) 144"/>
            <p:cNvSpPr/>
            <p:nvPr/>
          </p:nvSpPr>
          <p:spPr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64" name="フリーフォーム(F) 145"/>
            <p:cNvSpPr/>
            <p:nvPr/>
          </p:nvSpPr>
          <p:spPr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65" name="フリーフォーム(F) 146"/>
            <p:cNvSpPr/>
            <p:nvPr/>
          </p:nvSpPr>
          <p:spPr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66" name="フリーフォーム(F) 147"/>
            <p:cNvSpPr/>
            <p:nvPr/>
          </p:nvSpPr>
          <p:spPr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67" name="フリーフォーム(F) 148"/>
            <p:cNvSpPr/>
            <p:nvPr/>
          </p:nvSpPr>
          <p:spPr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68" name="フリーフォーム(F) 149"/>
            <p:cNvSpPr/>
            <p:nvPr/>
          </p:nvSpPr>
          <p:spPr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69" name="フリーフォーム(F) 150"/>
            <p:cNvSpPr/>
            <p:nvPr/>
          </p:nvSpPr>
          <p:spPr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70" name="フリーフォーム(F) 151"/>
            <p:cNvSpPr/>
            <p:nvPr/>
          </p:nvSpPr>
          <p:spPr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71" name="フリーフォーム(F) 152"/>
            <p:cNvSpPr/>
            <p:nvPr/>
          </p:nvSpPr>
          <p:spPr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472" name="グループ 69"/>
          <p:cNvGrpSpPr>
            <a:grpSpLocks noChangeAspect="1"/>
          </p:cNvGrpSpPr>
          <p:nvPr/>
        </p:nvGrpSpPr>
        <p:grpSpPr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473" name="フリーフォーム 70"/>
            <p:cNvSpPr/>
            <p:nvPr/>
          </p:nvSpPr>
          <p:spPr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74" name="フリーフォーム 71"/>
            <p:cNvSpPr/>
            <p:nvPr/>
          </p:nvSpPr>
          <p:spPr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75" name="フリーフォーム 72"/>
            <p:cNvSpPr/>
            <p:nvPr/>
          </p:nvSpPr>
          <p:spPr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76" name="フリーフォーム 73"/>
            <p:cNvSpPr/>
            <p:nvPr/>
          </p:nvSpPr>
          <p:spPr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77" name="フリーフォーム 74"/>
            <p:cNvSpPr/>
            <p:nvPr/>
          </p:nvSpPr>
          <p:spPr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78" name="フリーフォーム 75"/>
            <p:cNvSpPr/>
            <p:nvPr/>
          </p:nvSpPr>
          <p:spPr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79" name="フリーフォーム 76"/>
            <p:cNvSpPr/>
            <p:nvPr/>
          </p:nvSpPr>
          <p:spPr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80" name="フリーフォーム 77"/>
            <p:cNvSpPr/>
            <p:nvPr/>
          </p:nvSpPr>
          <p:spPr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81" name="フリーフォーム 78"/>
            <p:cNvSpPr/>
            <p:nvPr/>
          </p:nvSpPr>
          <p:spPr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82" name="フリーフォーム 79"/>
            <p:cNvSpPr/>
            <p:nvPr/>
          </p:nvSpPr>
          <p:spPr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83" name="フリーフォーム 80"/>
            <p:cNvSpPr/>
            <p:nvPr/>
          </p:nvSpPr>
          <p:spPr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84" name="フリーフォーム 81"/>
            <p:cNvSpPr/>
            <p:nvPr/>
          </p:nvSpPr>
          <p:spPr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85" name="フリーフォーム 82"/>
            <p:cNvSpPr/>
            <p:nvPr/>
          </p:nvSpPr>
          <p:spPr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86" name="フリーフォーム 83"/>
            <p:cNvSpPr/>
            <p:nvPr/>
          </p:nvSpPr>
          <p:spPr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87" name="フリーフォーム 84"/>
            <p:cNvSpPr/>
            <p:nvPr/>
          </p:nvSpPr>
          <p:spPr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88" name="フリーフォーム 85"/>
            <p:cNvSpPr/>
            <p:nvPr/>
          </p:nvSpPr>
          <p:spPr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89" name="フリーフォーム 86"/>
            <p:cNvSpPr/>
            <p:nvPr/>
          </p:nvSpPr>
          <p:spPr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90" name="フリーフォーム 87"/>
            <p:cNvSpPr/>
            <p:nvPr/>
          </p:nvSpPr>
          <p:spPr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91" name="フリーフォーム 88"/>
            <p:cNvSpPr/>
            <p:nvPr/>
          </p:nvSpPr>
          <p:spPr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92" name="フリーフォーム 89"/>
            <p:cNvSpPr/>
            <p:nvPr/>
          </p:nvSpPr>
          <p:spPr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93" name="フリーフォーム 90"/>
            <p:cNvSpPr/>
            <p:nvPr/>
          </p:nvSpPr>
          <p:spPr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94" name="フリーフォーム 91"/>
            <p:cNvSpPr/>
            <p:nvPr/>
          </p:nvSpPr>
          <p:spPr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95" name="フリーフォーム 92"/>
            <p:cNvSpPr/>
            <p:nvPr/>
          </p:nvSpPr>
          <p:spPr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96" name="フリーフォーム 94"/>
            <p:cNvSpPr/>
            <p:nvPr/>
          </p:nvSpPr>
          <p:spPr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97" name="フリーフォーム 95"/>
            <p:cNvSpPr/>
            <p:nvPr/>
          </p:nvSpPr>
          <p:spPr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98" name="フリーフォーム 96"/>
            <p:cNvSpPr/>
            <p:nvPr/>
          </p:nvSpPr>
          <p:spPr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499" name="フリーフォーム 97"/>
            <p:cNvSpPr/>
            <p:nvPr/>
          </p:nvSpPr>
          <p:spPr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00" name="フリーフォーム(F) 98"/>
            <p:cNvSpPr/>
            <p:nvPr/>
          </p:nvSpPr>
          <p:spPr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01" name="フリーフォーム 99"/>
            <p:cNvSpPr/>
            <p:nvPr/>
          </p:nvSpPr>
          <p:spPr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02" name="フリーフォーム 100"/>
            <p:cNvSpPr/>
            <p:nvPr/>
          </p:nvSpPr>
          <p:spPr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03" name="フリーフォーム 101"/>
            <p:cNvSpPr/>
            <p:nvPr/>
          </p:nvSpPr>
          <p:spPr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04" name="フリーフォーム 102"/>
            <p:cNvSpPr/>
            <p:nvPr/>
          </p:nvSpPr>
          <p:spPr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05" name="フリーフォーム(F) 103"/>
            <p:cNvSpPr/>
            <p:nvPr/>
          </p:nvSpPr>
          <p:spPr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06" name="フリーフォーム(F) 104"/>
            <p:cNvSpPr/>
            <p:nvPr/>
          </p:nvSpPr>
          <p:spPr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07" name="フリーフォーム(F) 105"/>
            <p:cNvSpPr/>
            <p:nvPr/>
          </p:nvSpPr>
          <p:spPr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08" name="フリーフォーム(F) 106"/>
            <p:cNvSpPr/>
            <p:nvPr/>
          </p:nvSpPr>
          <p:spPr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09" name="フリーフォーム(F) 107"/>
            <p:cNvSpPr/>
            <p:nvPr/>
          </p:nvSpPr>
          <p:spPr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10" name="フリーフォーム(F) 108"/>
            <p:cNvSpPr/>
            <p:nvPr/>
          </p:nvSpPr>
          <p:spPr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11" name="フリーフォーム(F) 109"/>
            <p:cNvSpPr/>
            <p:nvPr/>
          </p:nvSpPr>
          <p:spPr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12" name="フリーフォーム(F) 110"/>
            <p:cNvSpPr/>
            <p:nvPr/>
          </p:nvSpPr>
          <p:spPr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13" name="フリーフォーム(F) 111"/>
            <p:cNvSpPr/>
            <p:nvPr/>
          </p:nvSpPr>
          <p:spPr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14" name="フリーフォーム(F) 112"/>
            <p:cNvSpPr/>
            <p:nvPr/>
          </p:nvSpPr>
          <p:spPr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15" name="フリーフォーム(F) 113"/>
            <p:cNvSpPr/>
            <p:nvPr/>
          </p:nvSpPr>
          <p:spPr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16" name="フリーフォーム(F) 114"/>
            <p:cNvSpPr/>
            <p:nvPr/>
          </p:nvSpPr>
          <p:spPr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17" name="フリーフォーム(F) 115"/>
            <p:cNvSpPr/>
            <p:nvPr/>
          </p:nvSpPr>
          <p:spPr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18" name="フリーフォーム(F) 116"/>
            <p:cNvSpPr/>
            <p:nvPr/>
          </p:nvSpPr>
          <p:spPr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19" name="フリーフォーム(F) 117"/>
            <p:cNvSpPr/>
            <p:nvPr/>
          </p:nvSpPr>
          <p:spPr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20" name="フリーフォーム(F) 118"/>
            <p:cNvSpPr/>
            <p:nvPr/>
          </p:nvSpPr>
          <p:spPr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21" name="フリーフォーム(F) 119"/>
            <p:cNvSpPr/>
            <p:nvPr/>
          </p:nvSpPr>
          <p:spPr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22" name="フリーフォーム(F) 120"/>
            <p:cNvSpPr/>
            <p:nvPr/>
          </p:nvSpPr>
          <p:spPr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23" name="フリーフォーム(F) 121"/>
            <p:cNvSpPr/>
            <p:nvPr/>
          </p:nvSpPr>
          <p:spPr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24" name="フリーフォーム(F) 122"/>
            <p:cNvSpPr/>
            <p:nvPr/>
          </p:nvSpPr>
          <p:spPr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25" name="フリーフォーム(F) 123"/>
            <p:cNvSpPr/>
            <p:nvPr/>
          </p:nvSpPr>
          <p:spPr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26" name="フリーフォーム(F) 124"/>
            <p:cNvSpPr/>
            <p:nvPr/>
          </p:nvSpPr>
          <p:spPr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27" name="フリーフォーム(F) 125"/>
            <p:cNvSpPr/>
            <p:nvPr/>
          </p:nvSpPr>
          <p:spPr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28" name="フリーフォーム(F) 126"/>
            <p:cNvSpPr/>
            <p:nvPr/>
          </p:nvSpPr>
          <p:spPr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29" name="フリーフォーム(F) 127"/>
            <p:cNvSpPr/>
            <p:nvPr/>
          </p:nvSpPr>
          <p:spPr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30" name="フリーフォーム(F) 128"/>
            <p:cNvSpPr/>
            <p:nvPr/>
          </p:nvSpPr>
          <p:spPr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31" name="フリーフォーム(F) 129"/>
            <p:cNvSpPr/>
            <p:nvPr/>
          </p:nvSpPr>
          <p:spPr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32" name="フリーフォーム(F) 130"/>
            <p:cNvSpPr/>
            <p:nvPr/>
          </p:nvSpPr>
          <p:spPr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33" name="フリーフォーム 131"/>
            <p:cNvSpPr/>
            <p:nvPr/>
          </p:nvSpPr>
          <p:spPr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34" name="フリーフォーム 132"/>
            <p:cNvSpPr/>
            <p:nvPr/>
          </p:nvSpPr>
          <p:spPr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35" name="フリーフォーム 133"/>
            <p:cNvSpPr/>
            <p:nvPr/>
          </p:nvSpPr>
          <p:spPr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36" name="フリーフォーム 134"/>
            <p:cNvSpPr/>
            <p:nvPr/>
          </p:nvSpPr>
          <p:spPr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37" name="フリーフォーム 135"/>
            <p:cNvSpPr/>
            <p:nvPr/>
          </p:nvSpPr>
          <p:spPr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38" name="フリーフォーム(F) 136"/>
            <p:cNvSpPr/>
            <p:nvPr/>
          </p:nvSpPr>
          <p:spPr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39" name="フリーフォーム 137"/>
            <p:cNvSpPr/>
            <p:nvPr/>
          </p:nvSpPr>
          <p:spPr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40" name="フリーフォーム 138"/>
            <p:cNvSpPr/>
            <p:nvPr/>
          </p:nvSpPr>
          <p:spPr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41" name="フリーフォーム(F) 139"/>
            <p:cNvSpPr/>
            <p:nvPr/>
          </p:nvSpPr>
          <p:spPr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42" name="フリーフォーム(F) 140"/>
            <p:cNvSpPr/>
            <p:nvPr/>
          </p:nvSpPr>
          <p:spPr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43" name="フリーフォーム(F) 141"/>
            <p:cNvSpPr/>
            <p:nvPr/>
          </p:nvSpPr>
          <p:spPr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44" name="フリーフォーム(F) 142"/>
            <p:cNvSpPr/>
            <p:nvPr/>
          </p:nvSpPr>
          <p:spPr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45" name="フリーフォーム(F) 143"/>
            <p:cNvSpPr/>
            <p:nvPr/>
          </p:nvSpPr>
          <p:spPr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46" name="フリーフォーム(F) 144"/>
            <p:cNvSpPr/>
            <p:nvPr/>
          </p:nvSpPr>
          <p:spPr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47" name="フリーフォーム(F) 145"/>
            <p:cNvSpPr/>
            <p:nvPr/>
          </p:nvSpPr>
          <p:spPr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48" name="フリーフォーム(F) 146"/>
            <p:cNvSpPr/>
            <p:nvPr/>
          </p:nvSpPr>
          <p:spPr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49" name="フリーフォーム(F) 147"/>
            <p:cNvSpPr/>
            <p:nvPr/>
          </p:nvSpPr>
          <p:spPr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50" name="フリーフォーム(F) 148"/>
            <p:cNvSpPr/>
            <p:nvPr/>
          </p:nvSpPr>
          <p:spPr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51" name="フリーフォーム(F) 149"/>
            <p:cNvSpPr/>
            <p:nvPr/>
          </p:nvSpPr>
          <p:spPr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52" name="フリーフォーム(F) 150"/>
            <p:cNvSpPr/>
            <p:nvPr/>
          </p:nvSpPr>
          <p:spPr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53" name="フリーフォーム(F) 151"/>
            <p:cNvSpPr/>
            <p:nvPr/>
          </p:nvSpPr>
          <p:spPr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54" name="フリーフォーム(F) 152"/>
            <p:cNvSpPr/>
            <p:nvPr/>
          </p:nvSpPr>
          <p:spPr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555" name="グループ 50"/>
          <p:cNvGrpSpPr>
            <a:grpSpLocks noChangeAspect="1"/>
          </p:cNvGrpSpPr>
          <p:nvPr/>
        </p:nvGrpSpPr>
        <p:grpSpPr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556" name="フリーフォーム 51"/>
            <p:cNvSpPr/>
            <p:nvPr/>
          </p:nvSpPr>
          <p:spPr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57" name="フリーフォーム 52"/>
            <p:cNvSpPr/>
            <p:nvPr/>
          </p:nvSpPr>
          <p:spPr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58" name="フリーフォーム 53"/>
            <p:cNvSpPr/>
            <p:nvPr/>
          </p:nvSpPr>
          <p:spPr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59" name="フリーフォーム 54"/>
            <p:cNvSpPr/>
            <p:nvPr/>
          </p:nvSpPr>
          <p:spPr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60" name="フリーフォーム 55"/>
            <p:cNvSpPr/>
            <p:nvPr/>
          </p:nvSpPr>
          <p:spPr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61" name="フリーフォーム 56"/>
            <p:cNvSpPr/>
            <p:nvPr/>
          </p:nvSpPr>
          <p:spPr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62" name="フリーフォーム 57"/>
            <p:cNvSpPr/>
            <p:nvPr/>
          </p:nvSpPr>
          <p:spPr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63" name="フリーフォーム 58"/>
            <p:cNvSpPr/>
            <p:nvPr/>
          </p:nvSpPr>
          <p:spPr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64" name="フリーフォーム 59"/>
            <p:cNvSpPr/>
            <p:nvPr/>
          </p:nvSpPr>
          <p:spPr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65" name="フリーフォーム 60"/>
            <p:cNvSpPr/>
            <p:nvPr/>
          </p:nvSpPr>
          <p:spPr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66" name="フリーフォーム 61"/>
            <p:cNvSpPr/>
            <p:nvPr/>
          </p:nvSpPr>
          <p:spPr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67" name="フリーフォーム 62"/>
            <p:cNvSpPr/>
            <p:nvPr/>
          </p:nvSpPr>
          <p:spPr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68" name="フリーフォーム 63"/>
            <p:cNvSpPr/>
            <p:nvPr/>
          </p:nvSpPr>
          <p:spPr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solidFill>
                  <a:schemeClr val="accent6"/>
                </a:solidFill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69" name="フリーフォーム 64"/>
            <p:cNvSpPr/>
            <p:nvPr/>
          </p:nvSpPr>
          <p:spPr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70" name="フリーフォーム 65"/>
            <p:cNvSpPr/>
            <p:nvPr/>
          </p:nvSpPr>
          <p:spPr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71" name="フリーフォーム 66"/>
            <p:cNvSpPr/>
            <p:nvPr/>
          </p:nvSpPr>
          <p:spPr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72" name="フリーフォーム 67"/>
            <p:cNvSpPr/>
            <p:nvPr/>
          </p:nvSpPr>
          <p:spPr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solidFill>
                  <a:schemeClr val="accent6"/>
                </a:solidFill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73" name="フリーフォーム 68"/>
            <p:cNvSpPr/>
            <p:nvPr/>
          </p:nvSpPr>
          <p:spPr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74" name="フリーフォーム 69"/>
            <p:cNvSpPr/>
            <p:nvPr/>
          </p:nvSpPr>
          <p:spPr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75" name="フリーフォーム 70"/>
            <p:cNvSpPr/>
            <p:nvPr/>
          </p:nvSpPr>
          <p:spPr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76" name="フリーフォーム 71"/>
            <p:cNvSpPr/>
            <p:nvPr/>
          </p:nvSpPr>
          <p:spPr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77" name="フリーフォーム 72"/>
            <p:cNvSpPr/>
            <p:nvPr/>
          </p:nvSpPr>
          <p:spPr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78" name="フリーフォーム 73"/>
            <p:cNvSpPr/>
            <p:nvPr/>
          </p:nvSpPr>
          <p:spPr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79" name="フリーフォーム 74"/>
            <p:cNvSpPr/>
            <p:nvPr/>
          </p:nvSpPr>
          <p:spPr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solidFill>
                  <a:schemeClr val="accent6">
                    <a:lumMod val="75000"/>
                  </a:schemeClr>
                </a:solidFill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80" name="フリーフォーム 75"/>
            <p:cNvSpPr/>
            <p:nvPr/>
          </p:nvSpPr>
          <p:spPr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solidFill>
                  <a:schemeClr val="accent6">
                    <a:lumMod val="75000"/>
                  </a:schemeClr>
                </a:solidFill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81" name="フリーフォーム 76"/>
            <p:cNvSpPr/>
            <p:nvPr/>
          </p:nvSpPr>
          <p:spPr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82" name="フリーフォーム 77"/>
            <p:cNvSpPr/>
            <p:nvPr/>
          </p:nvSpPr>
          <p:spPr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83" name="フリーフォーム 78"/>
            <p:cNvSpPr/>
            <p:nvPr/>
          </p:nvSpPr>
          <p:spPr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584" name="グループ 5"/>
          <p:cNvGrpSpPr>
            <a:grpSpLocks noChangeAspect="1"/>
          </p:cNvGrpSpPr>
          <p:nvPr/>
        </p:nvGrpSpPr>
        <p:grpSpPr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585" name="フリーフォーム 6"/>
            <p:cNvSpPr/>
            <p:nvPr/>
          </p:nvSpPr>
          <p:spPr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86" name="円/楕円 7"/>
            <p:cNvSpPr>
              <a:spLocks noChangeArrowheads="1"/>
            </p:cNvSpPr>
            <p:nvPr/>
          </p:nvSpPr>
          <p:spPr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87" name="フリーフォーム 8"/>
            <p:cNvSpPr/>
            <p:nvPr/>
          </p:nvSpPr>
          <p:spPr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88" name="フリーフォーム 9"/>
            <p:cNvSpPr/>
            <p:nvPr/>
          </p:nvSpPr>
          <p:spPr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89" name="フリーフォーム 10"/>
            <p:cNvSpPr/>
            <p:nvPr/>
          </p:nvSpPr>
          <p:spPr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90" name="フリーフォーム 11"/>
            <p:cNvSpPr/>
            <p:nvPr/>
          </p:nvSpPr>
          <p:spPr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91" name="フリーフォーム 12"/>
            <p:cNvSpPr/>
            <p:nvPr/>
          </p:nvSpPr>
          <p:spPr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92" name="フリーフォーム 13"/>
            <p:cNvSpPr/>
            <p:nvPr/>
          </p:nvSpPr>
          <p:spPr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93" name="フリーフォーム 14"/>
            <p:cNvSpPr/>
            <p:nvPr/>
          </p:nvSpPr>
          <p:spPr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94" name="フリーフォーム 15"/>
            <p:cNvSpPr/>
            <p:nvPr/>
          </p:nvSpPr>
          <p:spPr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95" name="フリーフォーム 16"/>
            <p:cNvSpPr/>
            <p:nvPr/>
          </p:nvSpPr>
          <p:spPr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96" name="フリーフォーム 17"/>
            <p:cNvSpPr/>
            <p:nvPr/>
          </p:nvSpPr>
          <p:spPr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97" name="フリーフォーム 18"/>
            <p:cNvSpPr/>
            <p:nvPr/>
          </p:nvSpPr>
          <p:spPr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98" name="フリーフォーム 19"/>
            <p:cNvSpPr/>
            <p:nvPr/>
          </p:nvSpPr>
          <p:spPr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599" name="フリーフォーム 20"/>
            <p:cNvSpPr/>
            <p:nvPr/>
          </p:nvSpPr>
          <p:spPr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00" name="フリーフォーム 21"/>
            <p:cNvSpPr/>
            <p:nvPr/>
          </p:nvSpPr>
          <p:spPr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01" name="フリーフォーム 22"/>
            <p:cNvSpPr/>
            <p:nvPr/>
          </p:nvSpPr>
          <p:spPr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02" name="フリーフォーム 23"/>
            <p:cNvSpPr/>
            <p:nvPr/>
          </p:nvSpPr>
          <p:spPr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03" name="フリーフォーム 24"/>
            <p:cNvSpPr/>
            <p:nvPr/>
          </p:nvSpPr>
          <p:spPr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04" name="フリーフォーム 25"/>
            <p:cNvSpPr/>
            <p:nvPr/>
          </p:nvSpPr>
          <p:spPr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sp>
        <p:nvSpPr>
          <p:cNvPr id="1605" name="フリーフォーム 52"/>
          <p:cNvSpPr/>
          <p:nvPr/>
        </p:nvSpPr>
        <p:spPr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ja-JP" altLang="en-US" noProof="0" dirty="0">
              <a:latin typeface="MS Mincho" panose="02020609040205080304" pitchFamily="17" charset="-128"/>
              <a:ea typeface="MS Mincho" panose="02020609040205080304" pitchFamily="17" charset="-128"/>
            </a:endParaRPr>
          </a:p>
        </p:txBody>
      </p:sp>
      <p:grpSp>
        <p:nvGrpSpPr>
          <p:cNvPr id="1606" name="グループ 29"/>
          <p:cNvGrpSpPr>
            <a:grpSpLocks noChangeAspect="1"/>
          </p:cNvGrpSpPr>
          <p:nvPr/>
        </p:nvGrpSpPr>
        <p:grpSpPr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607" name="フリーフォーム 30"/>
            <p:cNvSpPr/>
            <p:nvPr/>
          </p:nvSpPr>
          <p:spPr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08" name="フリーフォーム 31"/>
            <p:cNvSpPr/>
            <p:nvPr/>
          </p:nvSpPr>
          <p:spPr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09" name="フリーフォーム 32"/>
            <p:cNvSpPr/>
            <p:nvPr/>
          </p:nvSpPr>
          <p:spPr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10" name="フリーフォーム 33"/>
            <p:cNvSpPr/>
            <p:nvPr/>
          </p:nvSpPr>
          <p:spPr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11" name="フリーフォーム 34"/>
            <p:cNvSpPr/>
            <p:nvPr/>
          </p:nvSpPr>
          <p:spPr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12" name="フリーフォーム 35"/>
            <p:cNvSpPr/>
            <p:nvPr/>
          </p:nvSpPr>
          <p:spPr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13" name="フリーフォーム 36"/>
            <p:cNvSpPr/>
            <p:nvPr/>
          </p:nvSpPr>
          <p:spPr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14" name="フリーフォーム 37"/>
            <p:cNvSpPr/>
            <p:nvPr/>
          </p:nvSpPr>
          <p:spPr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15" name="フリーフォーム 38"/>
            <p:cNvSpPr/>
            <p:nvPr/>
          </p:nvSpPr>
          <p:spPr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16" name="フリーフォーム 39"/>
            <p:cNvSpPr/>
            <p:nvPr/>
          </p:nvSpPr>
          <p:spPr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17" name="フリーフォーム 40"/>
            <p:cNvSpPr/>
            <p:nvPr/>
          </p:nvSpPr>
          <p:spPr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18" name="フリーフォーム 41"/>
            <p:cNvSpPr/>
            <p:nvPr/>
          </p:nvSpPr>
          <p:spPr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19" name="フリーフォーム 42"/>
            <p:cNvSpPr/>
            <p:nvPr/>
          </p:nvSpPr>
          <p:spPr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20" name="フリーフォーム 43"/>
            <p:cNvSpPr/>
            <p:nvPr/>
          </p:nvSpPr>
          <p:spPr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21" name="フリーフォーム 44"/>
            <p:cNvSpPr/>
            <p:nvPr/>
          </p:nvSpPr>
          <p:spPr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22" name="フリーフォーム 45"/>
            <p:cNvSpPr/>
            <p:nvPr/>
          </p:nvSpPr>
          <p:spPr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23" name="フリーフォーム 46"/>
            <p:cNvSpPr/>
            <p:nvPr/>
          </p:nvSpPr>
          <p:spPr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24" name="フリーフォーム 47"/>
            <p:cNvSpPr/>
            <p:nvPr/>
          </p:nvSpPr>
          <p:spPr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25" name="フリーフォーム 48"/>
            <p:cNvSpPr/>
            <p:nvPr/>
          </p:nvSpPr>
          <p:spPr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26" name="フリーフォーム 49"/>
            <p:cNvSpPr/>
            <p:nvPr/>
          </p:nvSpPr>
          <p:spPr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27" name="フリーフォーム 50"/>
            <p:cNvSpPr/>
            <p:nvPr/>
          </p:nvSpPr>
          <p:spPr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28" name="フリーフォーム 51"/>
            <p:cNvSpPr/>
            <p:nvPr/>
          </p:nvSpPr>
          <p:spPr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29" name="フリーフォーム 52"/>
            <p:cNvSpPr/>
            <p:nvPr/>
          </p:nvSpPr>
          <p:spPr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30" name="フリーフォーム 53"/>
            <p:cNvSpPr/>
            <p:nvPr/>
          </p:nvSpPr>
          <p:spPr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31" name="フリーフォーム 54"/>
            <p:cNvSpPr/>
            <p:nvPr/>
          </p:nvSpPr>
          <p:spPr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32" name="フリーフォーム 55"/>
            <p:cNvSpPr/>
            <p:nvPr/>
          </p:nvSpPr>
          <p:spPr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33" name="フリーフォーム 56"/>
            <p:cNvSpPr/>
            <p:nvPr/>
          </p:nvSpPr>
          <p:spPr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34" name="フリーフォーム 57"/>
            <p:cNvSpPr/>
            <p:nvPr/>
          </p:nvSpPr>
          <p:spPr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35" name="フリーフォーム 58"/>
            <p:cNvSpPr/>
            <p:nvPr/>
          </p:nvSpPr>
          <p:spPr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36" name="フリーフォーム 59"/>
            <p:cNvSpPr/>
            <p:nvPr/>
          </p:nvSpPr>
          <p:spPr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37" name="フリーフォーム 60"/>
            <p:cNvSpPr/>
            <p:nvPr/>
          </p:nvSpPr>
          <p:spPr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38" name="フリーフォーム 61"/>
            <p:cNvSpPr/>
            <p:nvPr/>
          </p:nvSpPr>
          <p:spPr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39" name="フリーフォーム 62"/>
            <p:cNvSpPr>
              <a:spLocks noEditPoints="1"/>
            </p:cNvSpPr>
            <p:nvPr/>
          </p:nvSpPr>
          <p:spPr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40" name="フリーフォーム 63"/>
            <p:cNvSpPr/>
            <p:nvPr/>
          </p:nvSpPr>
          <p:spPr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41" name="フリーフォーム 64"/>
            <p:cNvSpPr/>
            <p:nvPr/>
          </p:nvSpPr>
          <p:spPr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642" name="フリーフォーム 65"/>
            <p:cNvSpPr/>
            <p:nvPr/>
          </p:nvSpPr>
          <p:spPr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643" name="グループ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644" name="グループ 156"/>
            <p:cNvGrpSpPr>
              <a:grpSpLocks noChangeAspect="1"/>
            </p:cNvGrpSpPr>
            <p:nvPr/>
          </p:nvGrpSpPr>
          <p:grpSpPr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645" name="フリーフォーム(F) 157"/>
              <p:cNvSpPr/>
              <p:nvPr/>
            </p:nvSpPr>
            <p:spPr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46" name="フリーフォーム(F) 158"/>
              <p:cNvSpPr/>
              <p:nvPr/>
            </p:nvSpPr>
            <p:spPr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47" name="フリーフォーム(F) 159"/>
              <p:cNvSpPr/>
              <p:nvPr/>
            </p:nvSpPr>
            <p:spPr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48" name="フリーフォーム(F) 160"/>
              <p:cNvSpPr/>
              <p:nvPr/>
            </p:nvSpPr>
            <p:spPr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49" name="フリーフォーム(F) 161"/>
              <p:cNvSpPr/>
              <p:nvPr/>
            </p:nvSpPr>
            <p:spPr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50" name="フリーフォーム(F) 162"/>
              <p:cNvSpPr/>
              <p:nvPr/>
            </p:nvSpPr>
            <p:spPr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51" name="フリーフォーム(F) 163"/>
              <p:cNvSpPr/>
              <p:nvPr/>
            </p:nvSpPr>
            <p:spPr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52" name="フリーフォーム(F) 164"/>
              <p:cNvSpPr/>
              <p:nvPr/>
            </p:nvSpPr>
            <p:spPr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53" name="フリーフォーム(F) 165"/>
              <p:cNvSpPr/>
              <p:nvPr/>
            </p:nvSpPr>
            <p:spPr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54" name="フリーフォーム(F) 166"/>
              <p:cNvSpPr/>
              <p:nvPr/>
            </p:nvSpPr>
            <p:spPr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55" name="フリーフォーム(F) 167"/>
              <p:cNvSpPr/>
              <p:nvPr/>
            </p:nvSpPr>
            <p:spPr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56" name="フリーフォーム(F) 168"/>
              <p:cNvSpPr/>
              <p:nvPr/>
            </p:nvSpPr>
            <p:spPr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57" name="フリーフォーム(F) 169"/>
              <p:cNvSpPr/>
              <p:nvPr/>
            </p:nvSpPr>
            <p:spPr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58" name="フリーフォーム(F) 170"/>
              <p:cNvSpPr/>
              <p:nvPr/>
            </p:nvSpPr>
            <p:spPr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59" name="フリーフォーム(F) 171"/>
              <p:cNvSpPr/>
              <p:nvPr/>
            </p:nvSpPr>
            <p:spPr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60" name="フリーフォーム(F) 172"/>
              <p:cNvSpPr/>
              <p:nvPr/>
            </p:nvSpPr>
            <p:spPr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61" name="フリーフォーム(F) 173"/>
              <p:cNvSpPr/>
              <p:nvPr/>
            </p:nvSpPr>
            <p:spPr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62" name="フリーフォーム(F) 174"/>
              <p:cNvSpPr/>
              <p:nvPr/>
            </p:nvSpPr>
            <p:spPr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63" name="フリーフォーム(F) 175"/>
              <p:cNvSpPr/>
              <p:nvPr/>
            </p:nvSpPr>
            <p:spPr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64" name="フリーフォーム(F) 176"/>
              <p:cNvSpPr/>
              <p:nvPr/>
            </p:nvSpPr>
            <p:spPr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65" name="フリーフォーム(F) 177"/>
              <p:cNvSpPr/>
              <p:nvPr/>
            </p:nvSpPr>
            <p:spPr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66" name="フリーフォーム(F) 178"/>
              <p:cNvSpPr/>
              <p:nvPr/>
            </p:nvSpPr>
            <p:spPr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67" name="フリーフォーム(F) 179"/>
              <p:cNvSpPr/>
              <p:nvPr/>
            </p:nvSpPr>
            <p:spPr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68" name="フリーフォーム(F) 180"/>
              <p:cNvSpPr/>
              <p:nvPr/>
            </p:nvSpPr>
            <p:spPr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69" name="フリーフォーム(F) 190"/>
              <p:cNvSpPr/>
              <p:nvPr/>
            </p:nvSpPr>
            <p:spPr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70" name="フリーフォーム 191"/>
              <p:cNvSpPr/>
              <p:nvPr/>
            </p:nvSpPr>
            <p:spPr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71" name="フリーフォーム(F) 192"/>
              <p:cNvSpPr/>
              <p:nvPr/>
            </p:nvSpPr>
            <p:spPr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72" name="フリーフォーム(F) 193"/>
              <p:cNvSpPr/>
              <p:nvPr/>
            </p:nvSpPr>
            <p:spPr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73" name="フリーフォーム 194"/>
              <p:cNvSpPr/>
              <p:nvPr/>
            </p:nvSpPr>
            <p:spPr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74" name="フリーフォーム 195"/>
              <p:cNvSpPr/>
              <p:nvPr/>
            </p:nvSpPr>
            <p:spPr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75" name="フリーフォーム 196"/>
              <p:cNvSpPr/>
              <p:nvPr/>
            </p:nvSpPr>
            <p:spPr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76" name="フリーフォーム 197"/>
              <p:cNvSpPr/>
              <p:nvPr/>
            </p:nvSpPr>
            <p:spPr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77" name="フリーフォーム 198"/>
              <p:cNvSpPr/>
              <p:nvPr/>
            </p:nvSpPr>
            <p:spPr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78" name="フリーフォーム 199"/>
              <p:cNvSpPr/>
              <p:nvPr/>
            </p:nvSpPr>
            <p:spPr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79" name="フリーフォーム(F) 214"/>
              <p:cNvSpPr/>
              <p:nvPr/>
            </p:nvSpPr>
            <p:spPr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80" name="フリーフォーム(F) 215"/>
              <p:cNvSpPr/>
              <p:nvPr/>
            </p:nvSpPr>
            <p:spPr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81" name="フリーフォーム(F) 216"/>
              <p:cNvSpPr/>
              <p:nvPr/>
            </p:nvSpPr>
            <p:spPr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82" name="フリーフォーム(F) 217"/>
              <p:cNvSpPr/>
              <p:nvPr/>
            </p:nvSpPr>
            <p:spPr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83" name="フリーフォーム(F) 218"/>
              <p:cNvSpPr/>
              <p:nvPr/>
            </p:nvSpPr>
            <p:spPr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84" name="フリーフォーム(F) 219"/>
              <p:cNvSpPr/>
              <p:nvPr/>
            </p:nvSpPr>
            <p:spPr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85" name="フリーフォーム(F) 220"/>
              <p:cNvSpPr/>
              <p:nvPr/>
            </p:nvSpPr>
            <p:spPr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86" name="フリーフォーム(F) 221"/>
              <p:cNvSpPr/>
              <p:nvPr/>
            </p:nvSpPr>
            <p:spPr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87" name="フリーフォーム(F) 222"/>
              <p:cNvSpPr/>
              <p:nvPr/>
            </p:nvSpPr>
            <p:spPr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88" name="フリーフォーム(F) 223"/>
              <p:cNvSpPr/>
              <p:nvPr/>
            </p:nvSpPr>
            <p:spPr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89" name="フリーフォーム(F) 224"/>
              <p:cNvSpPr/>
              <p:nvPr/>
            </p:nvSpPr>
            <p:spPr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90" name="フリーフォーム(F) 225"/>
              <p:cNvSpPr/>
              <p:nvPr/>
            </p:nvSpPr>
            <p:spPr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91" name="フリーフォーム(F) 226"/>
              <p:cNvSpPr/>
              <p:nvPr/>
            </p:nvSpPr>
            <p:spPr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  <p:grpSp>
          <p:nvGrpSpPr>
            <p:cNvPr id="1692" name="グループ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693" name="フリーフォーム(F) 244"/>
              <p:cNvSpPr/>
              <p:nvPr/>
            </p:nvSpPr>
            <p:spPr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94" name="フリーフォーム(F) 245"/>
              <p:cNvSpPr/>
              <p:nvPr/>
            </p:nvSpPr>
            <p:spPr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95" name="フリーフォーム(F) 246"/>
              <p:cNvSpPr/>
              <p:nvPr/>
            </p:nvSpPr>
            <p:spPr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96" name="フリーフォーム(F) 247"/>
              <p:cNvSpPr/>
              <p:nvPr/>
            </p:nvSpPr>
            <p:spPr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97" name="フリーフォーム(F) 248"/>
              <p:cNvSpPr/>
              <p:nvPr/>
            </p:nvSpPr>
            <p:spPr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98" name="フリーフォーム(F) 251"/>
              <p:cNvSpPr/>
              <p:nvPr/>
            </p:nvSpPr>
            <p:spPr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699" name="フリーフォーム(F) 252"/>
              <p:cNvSpPr/>
              <p:nvPr/>
            </p:nvSpPr>
            <p:spPr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700" name="フリーフォーム(F) 253"/>
              <p:cNvSpPr/>
              <p:nvPr/>
            </p:nvSpPr>
            <p:spPr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701" name="フリーフォーム(F) 254"/>
              <p:cNvSpPr/>
              <p:nvPr/>
            </p:nvSpPr>
            <p:spPr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  <p:grpSp>
          <p:nvGrpSpPr>
            <p:cNvPr id="1702" name="グループ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703" name="フリーフォーム(F) 343"/>
              <p:cNvSpPr/>
              <p:nvPr/>
            </p:nvSpPr>
            <p:spPr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704" name="フリーフォーム(F) 344"/>
              <p:cNvSpPr/>
              <p:nvPr/>
            </p:nvSpPr>
            <p:spPr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705" name="フリーフォーム(F) 345"/>
              <p:cNvSpPr/>
              <p:nvPr/>
            </p:nvSpPr>
            <p:spPr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706" name="フリーフォーム(F) 346"/>
              <p:cNvSpPr/>
              <p:nvPr/>
            </p:nvSpPr>
            <p:spPr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707" name="フリーフォーム(F) 347"/>
              <p:cNvSpPr/>
              <p:nvPr/>
            </p:nvSpPr>
            <p:spPr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708" name="フリーフォーム(F) 348"/>
              <p:cNvSpPr/>
              <p:nvPr/>
            </p:nvSpPr>
            <p:spPr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709" name="フリーフォーム(F) 349"/>
              <p:cNvSpPr/>
              <p:nvPr/>
            </p:nvSpPr>
            <p:spPr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  <p:grpSp>
          <p:nvGrpSpPr>
            <p:cNvPr id="1710" name="グループ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711" name="フリーフォーム(F) 369"/>
              <p:cNvSpPr/>
              <p:nvPr/>
            </p:nvSpPr>
            <p:spPr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712" name="フリーフォーム(F) 370"/>
              <p:cNvSpPr/>
              <p:nvPr/>
            </p:nvSpPr>
            <p:spPr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713" name="フリーフォーム(F) 371"/>
              <p:cNvSpPr/>
              <p:nvPr/>
            </p:nvSpPr>
            <p:spPr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714" name="フリーフォーム(F) 372"/>
              <p:cNvSpPr>
                <a:spLocks noEditPoints="1"/>
              </p:cNvSpPr>
              <p:nvPr/>
            </p:nvSpPr>
            <p:spPr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715" name="フリーフォーム(F) 373"/>
              <p:cNvSpPr/>
              <p:nvPr/>
            </p:nvSpPr>
            <p:spPr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  <p:sp>
            <p:nvSpPr>
              <p:cNvPr id="1716" name="フリーフォーム(F) 374"/>
              <p:cNvSpPr/>
              <p:nvPr/>
            </p:nvSpPr>
            <p:spPr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1717" name="グループ 52"/>
          <p:cNvGrpSpPr>
            <a:grpSpLocks noChangeAspect="1"/>
          </p:cNvGrpSpPr>
          <p:nvPr/>
        </p:nvGrpSpPr>
        <p:grpSpPr>
          <a:xfrm rot="19948163">
            <a:off x="369246" y="506291"/>
            <a:ext cx="892898" cy="1021771"/>
            <a:chOff x="4634" y="754"/>
            <a:chExt cx="1164" cy="1332"/>
          </a:xfrm>
        </p:grpSpPr>
        <p:sp>
          <p:nvSpPr>
            <p:cNvPr id="1718" name="フリーフォーム 53"/>
            <p:cNvSpPr/>
            <p:nvPr/>
          </p:nvSpPr>
          <p:spPr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19" name="フリーフォーム 54"/>
            <p:cNvSpPr/>
            <p:nvPr/>
          </p:nvSpPr>
          <p:spPr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20" name="フリーフォーム 55"/>
            <p:cNvSpPr/>
            <p:nvPr/>
          </p:nvSpPr>
          <p:spPr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21" name="フリーフォーム 56"/>
            <p:cNvSpPr/>
            <p:nvPr/>
          </p:nvSpPr>
          <p:spPr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22" name="フリーフォーム 57"/>
            <p:cNvSpPr/>
            <p:nvPr/>
          </p:nvSpPr>
          <p:spPr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23" name="フリーフォーム 58"/>
            <p:cNvSpPr/>
            <p:nvPr/>
          </p:nvSpPr>
          <p:spPr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24" name="フリーフォーム 59"/>
            <p:cNvSpPr/>
            <p:nvPr/>
          </p:nvSpPr>
          <p:spPr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25" name="フリーフォーム 60"/>
            <p:cNvSpPr/>
            <p:nvPr/>
          </p:nvSpPr>
          <p:spPr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726" name="グループ 52"/>
          <p:cNvGrpSpPr>
            <a:grpSpLocks noChangeAspect="1"/>
          </p:cNvGrpSpPr>
          <p:nvPr/>
        </p:nvGrpSpPr>
        <p:grpSpPr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727" name="フリーフォーム 53"/>
            <p:cNvSpPr/>
            <p:nvPr/>
          </p:nvSpPr>
          <p:spPr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28" name="フリーフォーム 54"/>
            <p:cNvSpPr/>
            <p:nvPr/>
          </p:nvSpPr>
          <p:spPr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29" name="フリーフォーム 55"/>
            <p:cNvSpPr/>
            <p:nvPr/>
          </p:nvSpPr>
          <p:spPr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30" name="フリーフォーム 56"/>
            <p:cNvSpPr/>
            <p:nvPr/>
          </p:nvSpPr>
          <p:spPr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31" name="フリーフォーム 57"/>
            <p:cNvSpPr/>
            <p:nvPr/>
          </p:nvSpPr>
          <p:spPr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32" name="フリーフォーム 58"/>
            <p:cNvSpPr/>
            <p:nvPr/>
          </p:nvSpPr>
          <p:spPr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33" name="フリーフォーム 59"/>
            <p:cNvSpPr/>
            <p:nvPr/>
          </p:nvSpPr>
          <p:spPr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34" name="フリーフォーム 60"/>
            <p:cNvSpPr/>
            <p:nvPr/>
          </p:nvSpPr>
          <p:spPr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735" name="グループ 66"/>
          <p:cNvGrpSpPr>
            <a:grpSpLocks noChangeAspect="1"/>
          </p:cNvGrpSpPr>
          <p:nvPr/>
        </p:nvGrpSpPr>
        <p:grpSpPr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736" name="フリーフォーム 67"/>
            <p:cNvSpPr/>
            <p:nvPr/>
          </p:nvSpPr>
          <p:spPr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37" name="フリーフォーム 68"/>
            <p:cNvSpPr/>
            <p:nvPr/>
          </p:nvSpPr>
          <p:spPr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38" name="フリーフォーム 69"/>
            <p:cNvSpPr/>
            <p:nvPr/>
          </p:nvSpPr>
          <p:spPr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39" name="フリーフォーム 70"/>
            <p:cNvSpPr/>
            <p:nvPr/>
          </p:nvSpPr>
          <p:spPr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40" name="フリーフォーム 71"/>
            <p:cNvSpPr/>
            <p:nvPr/>
          </p:nvSpPr>
          <p:spPr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41" name="フリーフォーム 72"/>
            <p:cNvSpPr/>
            <p:nvPr/>
          </p:nvSpPr>
          <p:spPr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42" name="フリーフォーム 73"/>
            <p:cNvSpPr/>
            <p:nvPr/>
          </p:nvSpPr>
          <p:spPr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743" name="フリーフォーム 74"/>
            <p:cNvSpPr/>
            <p:nvPr/>
          </p:nvSpPr>
          <p:spPr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sp>
        <p:nvSpPr>
          <p:cNvPr id="1744" name="タイトル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745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74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747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</a:lstStyle>
          <a:p>
            <a:fld id="{CA8D9AD5-F248-4919-864A-CFD76CC027D6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9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75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751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</a:lstStyle>
          <a:p>
            <a:fld id="{CA8D9AD5-F248-4919-864A-CFD76CC027D6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3" name="タイトル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754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1755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75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75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758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ja-JP" noProof="0" smtClean="0"/>
              <a:t>‹#›</a:t>
            </a:fld>
            <a:endParaRPr lang="en-US" altLang="ja-JP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キャプション付きの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0" name="タイトル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761" name="図プレースホルダー 2" descr="画像を追加する空のプレースホルダー。プレースホルダーをクリックし、追加する画像を選択します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1762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76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76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ja-JP" altLang="en-US" noProof="0" dirty="0"/>
          </a:p>
        </p:txBody>
      </p:sp>
      <p:sp>
        <p:nvSpPr>
          <p:cNvPr id="1765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ja-JP" noProof="0" smtClean="0"/>
              <a:t>‹#›</a:t>
            </a:fld>
            <a:endParaRPr lang="en-US" altLang="ja-JP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51000">
              <a:srgbClr val="DFF5FD"/>
            </a:gs>
            <a:gs pos="92000">
              <a:srgbClr val="FFFF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リーフォーム 50"/>
          <p:cNvSpPr/>
          <p:nvPr/>
        </p:nvSpPr>
        <p:spPr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ja-JP" altLang="en-US" noProof="0" dirty="0">
              <a:latin typeface="MS Mincho" panose="02020609040205080304" pitchFamily="17" charset="-128"/>
              <a:ea typeface="MS Mincho" panose="02020609040205080304" pitchFamily="17" charset="-128"/>
            </a:endParaRPr>
          </a:p>
        </p:txBody>
      </p:sp>
      <p:sp>
        <p:nvSpPr>
          <p:cNvPr id="1026" name="フリーフォーム 51"/>
          <p:cNvSpPr/>
          <p:nvPr/>
        </p:nvSpPr>
        <p:spPr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ja-JP" altLang="en-US" noProof="0" dirty="0">
              <a:latin typeface="MS Mincho" panose="02020609040205080304" pitchFamily="17" charset="-128"/>
              <a:ea typeface="MS Mincho" panose="02020609040205080304" pitchFamily="17" charset="-128"/>
            </a:endParaRPr>
          </a:p>
        </p:txBody>
      </p:sp>
      <p:sp>
        <p:nvSpPr>
          <p:cNvPr id="1027" name="フリーフォーム 51"/>
          <p:cNvSpPr/>
          <p:nvPr/>
        </p:nvSpPr>
        <p:spPr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ja-JP" altLang="en-US" noProof="0" dirty="0">
              <a:latin typeface="MS Mincho" panose="02020609040205080304" pitchFamily="17" charset="-128"/>
              <a:ea typeface="MS Mincho" panose="02020609040205080304" pitchFamily="17" charset="-128"/>
            </a:endParaRPr>
          </a:p>
        </p:txBody>
      </p:sp>
      <p:grpSp>
        <p:nvGrpSpPr>
          <p:cNvPr id="1028" name="グループ 66"/>
          <p:cNvGrpSpPr>
            <a:grpSpLocks noChangeAspect="1"/>
          </p:cNvGrpSpPr>
          <p:nvPr/>
        </p:nvGrpSpPr>
        <p:grpSpPr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029" name="フリーフォーム 67"/>
            <p:cNvSpPr/>
            <p:nvPr/>
          </p:nvSpPr>
          <p:spPr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30" name="フリーフォーム 68"/>
            <p:cNvSpPr/>
            <p:nvPr/>
          </p:nvSpPr>
          <p:spPr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31" name="フリーフォーム 69"/>
            <p:cNvSpPr/>
            <p:nvPr/>
          </p:nvSpPr>
          <p:spPr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32" name="フリーフォーム 70"/>
            <p:cNvSpPr/>
            <p:nvPr/>
          </p:nvSpPr>
          <p:spPr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33" name="フリーフォーム 71"/>
            <p:cNvSpPr/>
            <p:nvPr/>
          </p:nvSpPr>
          <p:spPr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34" name="フリーフォーム 72"/>
            <p:cNvSpPr/>
            <p:nvPr/>
          </p:nvSpPr>
          <p:spPr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35" name="フリーフォーム 73"/>
            <p:cNvSpPr/>
            <p:nvPr/>
          </p:nvSpPr>
          <p:spPr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36" name="フリーフォーム 74"/>
            <p:cNvSpPr/>
            <p:nvPr/>
          </p:nvSpPr>
          <p:spPr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037" name="グループ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038" name="フリーフォーム 99"/>
            <p:cNvSpPr/>
            <p:nvPr/>
          </p:nvSpPr>
          <p:spPr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39" name="フリーフォーム 100"/>
            <p:cNvSpPr/>
            <p:nvPr/>
          </p:nvSpPr>
          <p:spPr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40" name="フリーフォーム 101"/>
            <p:cNvSpPr/>
            <p:nvPr/>
          </p:nvSpPr>
          <p:spPr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41" name="フリーフォーム 102"/>
            <p:cNvSpPr/>
            <p:nvPr/>
          </p:nvSpPr>
          <p:spPr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42" name="フリーフォーム(F) 103"/>
            <p:cNvSpPr/>
            <p:nvPr/>
          </p:nvSpPr>
          <p:spPr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43" name="フリーフォーム(F) 104"/>
            <p:cNvSpPr/>
            <p:nvPr/>
          </p:nvSpPr>
          <p:spPr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044" name="グループ 5"/>
          <p:cNvGrpSpPr>
            <a:grpSpLocks noChangeAspect="1"/>
          </p:cNvGrpSpPr>
          <p:nvPr/>
        </p:nvGrpSpPr>
        <p:grpSpPr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045" name="フリーフォーム 6"/>
            <p:cNvSpPr/>
            <p:nvPr/>
          </p:nvSpPr>
          <p:spPr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46" name="フリーフォーム 7"/>
            <p:cNvSpPr/>
            <p:nvPr/>
          </p:nvSpPr>
          <p:spPr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47" name="フリーフォーム 8"/>
            <p:cNvSpPr/>
            <p:nvPr/>
          </p:nvSpPr>
          <p:spPr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48" name="フリーフォーム 9"/>
            <p:cNvSpPr/>
            <p:nvPr/>
          </p:nvSpPr>
          <p:spPr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49" name="フリーフォーム 10"/>
            <p:cNvSpPr/>
            <p:nvPr/>
          </p:nvSpPr>
          <p:spPr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50" name="フリーフォーム 11"/>
            <p:cNvSpPr/>
            <p:nvPr/>
          </p:nvSpPr>
          <p:spPr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51" name="フリーフォーム 12"/>
            <p:cNvSpPr/>
            <p:nvPr/>
          </p:nvSpPr>
          <p:spPr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052" name="グループ 16"/>
          <p:cNvGrpSpPr>
            <a:grpSpLocks noChangeAspect="1"/>
          </p:cNvGrpSpPr>
          <p:nvPr/>
        </p:nvGrpSpPr>
        <p:grpSpPr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053" name="フリーフォーム 34"/>
            <p:cNvSpPr/>
            <p:nvPr/>
          </p:nvSpPr>
          <p:spPr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54" name="フリーフォーム 35"/>
            <p:cNvSpPr/>
            <p:nvPr/>
          </p:nvSpPr>
          <p:spPr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55" name="フリーフォーム 36"/>
            <p:cNvSpPr/>
            <p:nvPr/>
          </p:nvSpPr>
          <p:spPr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56" name="フリーフォーム 37"/>
            <p:cNvSpPr/>
            <p:nvPr/>
          </p:nvSpPr>
          <p:spPr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57" name="フリーフォーム 38"/>
            <p:cNvSpPr/>
            <p:nvPr/>
          </p:nvSpPr>
          <p:spPr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58" name="フリーフォーム 39"/>
            <p:cNvSpPr/>
            <p:nvPr/>
          </p:nvSpPr>
          <p:spPr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59" name="フリーフォーム 40"/>
            <p:cNvSpPr/>
            <p:nvPr/>
          </p:nvSpPr>
          <p:spPr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60" name="フリーフォーム 41"/>
            <p:cNvSpPr/>
            <p:nvPr/>
          </p:nvSpPr>
          <p:spPr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061" name="グループ 28"/>
          <p:cNvGrpSpPr>
            <a:grpSpLocks noChangeAspect="1"/>
          </p:cNvGrpSpPr>
          <p:nvPr/>
        </p:nvGrpSpPr>
        <p:grpSpPr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062" name="フリーフォーム 29"/>
            <p:cNvSpPr/>
            <p:nvPr/>
          </p:nvSpPr>
          <p:spPr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63" name="フリーフォーム 30"/>
            <p:cNvSpPr/>
            <p:nvPr/>
          </p:nvSpPr>
          <p:spPr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64" name="フリーフォーム 31"/>
            <p:cNvSpPr/>
            <p:nvPr/>
          </p:nvSpPr>
          <p:spPr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65" name="フリーフォーム 32"/>
            <p:cNvSpPr/>
            <p:nvPr/>
          </p:nvSpPr>
          <p:spPr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66" name="フリーフォーム 33"/>
            <p:cNvSpPr/>
            <p:nvPr/>
          </p:nvSpPr>
          <p:spPr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67" name="フリーフォーム 34"/>
            <p:cNvSpPr/>
            <p:nvPr/>
          </p:nvSpPr>
          <p:spPr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68" name="フリーフォーム 35"/>
            <p:cNvSpPr/>
            <p:nvPr/>
          </p:nvSpPr>
          <p:spPr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69" name="フリーフォーム 36"/>
            <p:cNvSpPr/>
            <p:nvPr/>
          </p:nvSpPr>
          <p:spPr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070" name="グループ 52"/>
          <p:cNvGrpSpPr>
            <a:grpSpLocks noChangeAspect="1"/>
          </p:cNvGrpSpPr>
          <p:nvPr/>
        </p:nvGrpSpPr>
        <p:grpSpPr>
          <a:xfrm rot="19948163">
            <a:off x="11143247" y="105148"/>
            <a:ext cx="675071" cy="772505"/>
            <a:chOff x="4634" y="754"/>
            <a:chExt cx="1164" cy="1332"/>
          </a:xfrm>
        </p:grpSpPr>
        <p:sp>
          <p:nvSpPr>
            <p:cNvPr id="1071" name="フリーフォーム 53"/>
            <p:cNvSpPr/>
            <p:nvPr/>
          </p:nvSpPr>
          <p:spPr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72" name="フリーフォーム 54"/>
            <p:cNvSpPr/>
            <p:nvPr/>
          </p:nvSpPr>
          <p:spPr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73" name="フリーフォーム 55"/>
            <p:cNvSpPr/>
            <p:nvPr/>
          </p:nvSpPr>
          <p:spPr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74" name="フリーフォーム 56"/>
            <p:cNvSpPr/>
            <p:nvPr/>
          </p:nvSpPr>
          <p:spPr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75" name="フリーフォーム 57"/>
            <p:cNvSpPr/>
            <p:nvPr/>
          </p:nvSpPr>
          <p:spPr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76" name="フリーフォーム 58"/>
            <p:cNvSpPr/>
            <p:nvPr/>
          </p:nvSpPr>
          <p:spPr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77" name="フリーフォーム 59"/>
            <p:cNvSpPr/>
            <p:nvPr/>
          </p:nvSpPr>
          <p:spPr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78" name="フリーフォーム 60"/>
            <p:cNvSpPr/>
            <p:nvPr/>
          </p:nvSpPr>
          <p:spPr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grpSp>
        <p:nvGrpSpPr>
          <p:cNvPr id="1079" name="グループ 64"/>
          <p:cNvGrpSpPr>
            <a:grpSpLocks noChangeAspect="1"/>
          </p:cNvGrpSpPr>
          <p:nvPr/>
        </p:nvGrpSpPr>
        <p:grpSpPr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080" name="フリーフォーム 65"/>
            <p:cNvSpPr/>
            <p:nvPr/>
          </p:nvSpPr>
          <p:spPr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81" name="フリーフォーム 66"/>
            <p:cNvSpPr/>
            <p:nvPr/>
          </p:nvSpPr>
          <p:spPr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82" name="フリーフォーム 67"/>
            <p:cNvSpPr/>
            <p:nvPr/>
          </p:nvSpPr>
          <p:spPr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83" name="フリーフォーム 68"/>
            <p:cNvSpPr/>
            <p:nvPr/>
          </p:nvSpPr>
          <p:spPr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84" name="フリーフォーム 69"/>
            <p:cNvSpPr/>
            <p:nvPr/>
          </p:nvSpPr>
          <p:spPr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85" name="フリーフォーム 70"/>
            <p:cNvSpPr/>
            <p:nvPr/>
          </p:nvSpPr>
          <p:spPr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86" name="フリーフォーム 71"/>
            <p:cNvSpPr/>
            <p:nvPr/>
          </p:nvSpPr>
          <p:spPr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  <p:sp>
          <p:nvSpPr>
            <p:cNvPr id="1087" name="フリーフォーム 72"/>
            <p:cNvSpPr/>
            <p:nvPr/>
          </p:nvSpPr>
          <p:spPr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MS Mincho" panose="02020609040205080304" pitchFamily="17" charset="-128"/>
                <a:ea typeface="MS Mincho" panose="02020609040205080304" pitchFamily="17" charset="-128"/>
              </a:endParaRPr>
            </a:p>
          </p:txBody>
        </p:sp>
      </p:grpSp>
      <p:sp>
        <p:nvSpPr>
          <p:cNvPr id="1088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ja-JP" altLang="en-US" noProof="0" dirty="0"/>
              <a:t>クリックしてマスター タイトルのスタイルを編集する</a:t>
            </a:r>
          </a:p>
        </p:txBody>
      </p:sp>
      <p:sp>
        <p:nvSpPr>
          <p:cNvPr id="1089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 dirty="0"/>
              <a:t>クリックしてマスター テキストのスタイルを編集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090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091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622288" y="6601968"/>
            <a:ext cx="1332000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</a:defRPr>
            </a:lvl1pPr>
          </a:lstStyle>
          <a:p>
            <a:fld id="{CA8D9AD5-F248-4919-864A-CFD76CC027D6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kumimoji="1" sz="3400" kern="1200">
          <a:solidFill>
            <a:schemeClr val="tx1"/>
          </a:solidFill>
          <a:latin typeface="MS Mincho" panose="02020609040205080304" pitchFamily="17" charset="-128"/>
          <a:ea typeface="MS Mincho" panose="02020609040205080304" pitchFamily="17" charset="-128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kumimoji="1" sz="2000" kern="1200">
          <a:solidFill>
            <a:schemeClr val="tx1"/>
          </a:solidFill>
          <a:latin typeface="MS Mincho" panose="02020609040205080304" pitchFamily="17" charset="-128"/>
          <a:ea typeface="MS Mincho" panose="02020609040205080304" pitchFamily="17" charset="-128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kumimoji="1" sz="1800" kern="1200">
          <a:solidFill>
            <a:schemeClr val="tx1"/>
          </a:solidFill>
          <a:latin typeface="MS Mincho" panose="02020609040205080304" pitchFamily="17" charset="-128"/>
          <a:ea typeface="MS Mincho" panose="02020609040205080304" pitchFamily="17" charset="-128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kumimoji="1" sz="1600" kern="1200">
          <a:solidFill>
            <a:schemeClr val="tx1"/>
          </a:solidFill>
          <a:latin typeface="MS Mincho" panose="02020609040205080304" pitchFamily="17" charset="-128"/>
          <a:ea typeface="MS Mincho" panose="02020609040205080304" pitchFamily="17" charset="-128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kumimoji="1" sz="1400" kern="1200">
          <a:solidFill>
            <a:schemeClr val="tx1"/>
          </a:solidFill>
          <a:latin typeface="MS Mincho" panose="02020609040205080304" pitchFamily="17" charset="-128"/>
          <a:ea typeface="MS Mincho" panose="02020609040205080304" pitchFamily="17" charset="-128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kumimoji="1" sz="1400" kern="1200">
          <a:solidFill>
            <a:schemeClr val="tx1"/>
          </a:solidFill>
          <a:latin typeface="MS Mincho" panose="02020609040205080304" pitchFamily="17" charset="-128"/>
          <a:ea typeface="MS Mincho" panose="02020609040205080304" pitchFamily="17" charset="-128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1" name="タイトル 1"/>
          <p:cNvSpPr>
            <a:spLocks noGrp="1"/>
          </p:cNvSpPr>
          <p:nvPr>
            <p:ph type="ctrTitle"/>
          </p:nvPr>
        </p:nvSpPr>
        <p:spPr>
          <a:xfrm>
            <a:off x="1995191" y="2286001"/>
            <a:ext cx="8322906" cy="1317812"/>
          </a:xfrm>
          <a:solidFill>
            <a:schemeClr val="accent1"/>
          </a:solidFill>
          <a:ln w="25400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rtl="0"/>
            <a:r>
              <a:rPr lang="ja-JP" altLang="en-US" sz="6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自己紹介文をつくろう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68FC89C-9087-4F3C-9EB4-2747C44CAE29}"/>
              </a:ext>
            </a:extLst>
          </p:cNvPr>
          <p:cNvSpPr txBox="1"/>
          <p:nvPr/>
        </p:nvSpPr>
        <p:spPr>
          <a:xfrm>
            <a:off x="2509492" y="2348753"/>
            <a:ext cx="3570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じ　　こ　  しょう　かい　 ぶん</a:t>
            </a: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0" name="タイトル 2"/>
          <p:cNvSpPr>
            <a:spLocks noGrp="1"/>
          </p:cNvSpPr>
          <p:nvPr>
            <p:ph type="title"/>
          </p:nvPr>
        </p:nvSpPr>
        <p:spPr>
          <a:xfrm>
            <a:off x="9134856" y="558799"/>
            <a:ext cx="916632" cy="5485385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72000" tIns="108000" rIns="72000" bIns="72000" anchor="b">
            <a:noAutofit/>
          </a:bodyPr>
          <a:lstStyle/>
          <a:p>
            <a:pPr algn="ctr"/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自己紹介でだいじなこと</a:t>
            </a:r>
          </a:p>
        </p:txBody>
      </p:sp>
      <p:sp>
        <p:nvSpPr>
          <p:cNvPr id="1871" name="テキスト ボックス 6"/>
          <p:cNvSpPr txBox="1"/>
          <p:nvPr/>
        </p:nvSpPr>
        <p:spPr>
          <a:xfrm>
            <a:off x="5059823" y="915736"/>
            <a:ext cx="3508653" cy="470898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kumimoji="1"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自分が一番</a:t>
            </a:r>
            <a:endParaRPr kumimoji="1"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相手に</a:t>
            </a:r>
            <a:endParaRPr kumimoji="1"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知ってほしいことは？</a:t>
            </a:r>
          </a:p>
        </p:txBody>
      </p:sp>
      <p:sp>
        <p:nvSpPr>
          <p:cNvPr id="1872" name="テキスト ボックス 6"/>
          <p:cNvSpPr txBox="1"/>
          <p:nvPr/>
        </p:nvSpPr>
        <p:spPr>
          <a:xfrm>
            <a:off x="2439322" y="942112"/>
            <a:ext cx="2646878" cy="419602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自分がピーアール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できることは？</a:t>
            </a:r>
          </a:p>
        </p:txBody>
      </p:sp>
      <p:sp>
        <p:nvSpPr>
          <p:cNvPr id="1873" name="テキスト ボックス 5"/>
          <p:cNvSpPr txBox="1"/>
          <p:nvPr/>
        </p:nvSpPr>
        <p:spPr>
          <a:xfrm>
            <a:off x="154004" y="6077373"/>
            <a:ext cx="4395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8</a:t>
            </a:r>
          </a:p>
          <a:p>
            <a:endParaRPr kumimoji="1" lang="ja-JP" altLang="en-US" sz="36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3D59711-C730-4D8A-8F72-5169313DB573}"/>
              </a:ext>
            </a:extLst>
          </p:cNvPr>
          <p:cNvSpPr txBox="1"/>
          <p:nvPr/>
        </p:nvSpPr>
        <p:spPr>
          <a:xfrm>
            <a:off x="9589823" y="813816"/>
            <a:ext cx="461665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こ しょうかい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8D7AEFF-81EC-4236-AB1F-E02AE31FB9E8}"/>
              </a:ext>
            </a:extLst>
          </p:cNvPr>
          <p:cNvSpPr txBox="1"/>
          <p:nvPr/>
        </p:nvSpPr>
        <p:spPr>
          <a:xfrm>
            <a:off x="7741558" y="989738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9A54CDA-D80F-4746-A0CC-6E32EF46EF94}"/>
              </a:ext>
            </a:extLst>
          </p:cNvPr>
          <p:cNvSpPr txBox="1"/>
          <p:nvPr/>
        </p:nvSpPr>
        <p:spPr>
          <a:xfrm>
            <a:off x="4209856" y="1075171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</a:t>
            </a:r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ぶん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9D3D867-38BD-45A8-A804-B13FE7CBED27}"/>
              </a:ext>
            </a:extLst>
          </p:cNvPr>
          <p:cNvSpPr txBox="1"/>
          <p:nvPr/>
        </p:nvSpPr>
        <p:spPr>
          <a:xfrm>
            <a:off x="6636890" y="951930"/>
            <a:ext cx="461665" cy="914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あい て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DCE82C3-3DE2-469F-9A3D-35DE8D9EA876}"/>
              </a:ext>
            </a:extLst>
          </p:cNvPr>
          <p:cNvSpPr txBox="1"/>
          <p:nvPr/>
        </p:nvSpPr>
        <p:spPr>
          <a:xfrm>
            <a:off x="5579885" y="1039395"/>
            <a:ext cx="461665" cy="41133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8D7AEFF-81EC-4236-AB1F-E02AE31FB9E8}"/>
              </a:ext>
            </a:extLst>
          </p:cNvPr>
          <p:cNvSpPr txBox="1"/>
          <p:nvPr/>
        </p:nvSpPr>
        <p:spPr>
          <a:xfrm>
            <a:off x="7762074" y="2337891"/>
            <a:ext cx="461665" cy="106473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いちばん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9544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1" grpId="0" animBg="1" autoUpdateAnimBg="0"/>
      <p:bldP spid="1872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8" name="テキスト ボックス 1"/>
          <p:cNvSpPr txBox="1"/>
          <p:nvPr/>
        </p:nvSpPr>
        <p:spPr>
          <a:xfrm>
            <a:off x="362630" y="1065130"/>
            <a:ext cx="8802410" cy="470898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出会った人に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自分のよさや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自分らしさを</a:t>
            </a:r>
          </a:p>
          <a:p>
            <a:pPr>
              <a:lnSpc>
                <a:spcPct val="20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知ってもらうために</a:t>
            </a:r>
          </a:p>
          <a:p>
            <a:pPr>
              <a:lnSpc>
                <a:spcPct val="20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何を伝えるか</a:t>
            </a:r>
          </a:p>
          <a:p>
            <a:pPr>
              <a:lnSpc>
                <a:spcPct val="20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考えてみましょう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200000"/>
              </a:lnSpc>
            </a:pPr>
            <a:endParaRPr kumimoji="1" lang="ja-JP" altLang="en-US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879" name="タイトル 2"/>
          <p:cNvSpPr txBox="1"/>
          <p:nvPr/>
        </p:nvSpPr>
        <p:spPr>
          <a:xfrm>
            <a:off x="9182625" y="725851"/>
            <a:ext cx="920824" cy="3511179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72000" tIns="108000" rIns="72000" bIns="7200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自己紹介の内容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880" name="テキスト ボックス 4"/>
          <p:cNvSpPr txBox="1"/>
          <p:nvPr/>
        </p:nvSpPr>
        <p:spPr>
          <a:xfrm>
            <a:off x="154004" y="6077373"/>
            <a:ext cx="4395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9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3711786-6210-447F-8536-6DC1E4C03CDF}"/>
              </a:ext>
            </a:extLst>
          </p:cNvPr>
          <p:cNvSpPr txBox="1"/>
          <p:nvPr/>
        </p:nvSpPr>
        <p:spPr>
          <a:xfrm>
            <a:off x="9650576" y="878643"/>
            <a:ext cx="461665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こ しょうかい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F435E24-CF7B-4DDB-94DD-1B9F8B9753F3}"/>
              </a:ext>
            </a:extLst>
          </p:cNvPr>
          <p:cNvSpPr txBox="1"/>
          <p:nvPr/>
        </p:nvSpPr>
        <p:spPr>
          <a:xfrm>
            <a:off x="3442085" y="2120700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つた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66E7384-0629-4076-B824-27628DB1225E}"/>
              </a:ext>
            </a:extLst>
          </p:cNvPr>
          <p:cNvSpPr txBox="1"/>
          <p:nvPr/>
        </p:nvSpPr>
        <p:spPr>
          <a:xfrm>
            <a:off x="7078170" y="1238336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4FC7A05-1FE9-4687-9E66-B40841F013F8}"/>
              </a:ext>
            </a:extLst>
          </p:cNvPr>
          <p:cNvSpPr txBox="1"/>
          <p:nvPr/>
        </p:nvSpPr>
        <p:spPr>
          <a:xfrm>
            <a:off x="5900336" y="1220751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DCE82C3-3DE2-469F-9A3D-35DE8D9EA876}"/>
              </a:ext>
            </a:extLst>
          </p:cNvPr>
          <p:cNvSpPr txBox="1"/>
          <p:nvPr/>
        </p:nvSpPr>
        <p:spPr>
          <a:xfrm>
            <a:off x="4674277" y="1232826"/>
            <a:ext cx="461665" cy="41133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8244311" y="3139446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ひと</a:t>
            </a:r>
            <a:endParaRPr kumimoji="1" lang="en-US" altLang="ja-JP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66E7384-0629-4076-B824-27628DB1225E}"/>
              </a:ext>
            </a:extLst>
          </p:cNvPr>
          <p:cNvSpPr txBox="1"/>
          <p:nvPr/>
        </p:nvSpPr>
        <p:spPr>
          <a:xfrm>
            <a:off x="8269098" y="1239714"/>
            <a:ext cx="461665" cy="8616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で　あ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F435E24-CF7B-4DDB-94DD-1B9F8B9753F3}"/>
              </a:ext>
            </a:extLst>
          </p:cNvPr>
          <p:cNvSpPr txBox="1"/>
          <p:nvPr/>
        </p:nvSpPr>
        <p:spPr>
          <a:xfrm>
            <a:off x="3445016" y="1121309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なに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F435E24-CF7B-4DDB-94DD-1B9F8B9753F3}"/>
              </a:ext>
            </a:extLst>
          </p:cNvPr>
          <p:cNvSpPr txBox="1"/>
          <p:nvPr/>
        </p:nvSpPr>
        <p:spPr>
          <a:xfrm>
            <a:off x="2199440" y="1027523"/>
            <a:ext cx="461665" cy="100349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かんが</a:t>
            </a:r>
          </a:p>
        </p:txBody>
      </p:sp>
      <p:sp>
        <p:nvSpPr>
          <p:cNvPr id="14" name="テキスト ボックス 1"/>
          <p:cNvSpPr txBox="1"/>
          <p:nvPr/>
        </p:nvSpPr>
        <p:spPr>
          <a:xfrm>
            <a:off x="9626972" y="3069764"/>
            <a:ext cx="461665" cy="134397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ないよう</a:t>
            </a:r>
          </a:p>
        </p:txBody>
      </p:sp>
    </p:spTree>
    <p:extLst>
      <p:ext uri="{BB962C8B-B14F-4D97-AF65-F5344CB8AC3E}">
        <p14:creationId xmlns:p14="http://schemas.microsoft.com/office/powerpoint/2010/main" val="3136830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5" name="タイトル 2"/>
          <p:cNvSpPr txBox="1"/>
          <p:nvPr/>
        </p:nvSpPr>
        <p:spPr>
          <a:xfrm>
            <a:off x="9847385" y="367924"/>
            <a:ext cx="844061" cy="537450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72000" tIns="108000" rIns="72000" bIns="7200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周りの人に聞いてみよう</a:t>
            </a:r>
          </a:p>
        </p:txBody>
      </p:sp>
      <p:sp>
        <p:nvSpPr>
          <p:cNvPr id="1886" name="コンテンツ プレースホルダー 4"/>
          <p:cNvSpPr>
            <a:spLocks noGrp="1"/>
          </p:cNvSpPr>
          <p:nvPr>
            <p:ph idx="1"/>
          </p:nvPr>
        </p:nvSpPr>
        <p:spPr>
          <a:xfrm>
            <a:off x="2661991" y="614108"/>
            <a:ext cx="5878532" cy="5734903"/>
          </a:xfrm>
        </p:spPr>
        <p:txBody>
          <a:bodyPr vert="eaVert">
            <a:sp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家族や</a:t>
            </a: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友だち</a:t>
            </a: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に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自分の</a:t>
            </a:r>
            <a:r>
              <a:rPr lang="ja-JP" altLang="en-US" sz="40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よいところ</a:t>
            </a: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や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自分らしさ</a:t>
            </a: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がわかる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ちょっとした話について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聞いて</a:t>
            </a: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みましょう</a:t>
            </a:r>
            <a:endParaRPr lang="ja-JP" altLang="en-US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887" name="テキスト ボックス 4"/>
          <p:cNvSpPr txBox="1"/>
          <p:nvPr/>
        </p:nvSpPr>
        <p:spPr>
          <a:xfrm>
            <a:off x="154004" y="6077373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10</a:t>
            </a:r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0DE6C9FC-EBCA-4F90-9590-DFB612B1CB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761" y="746947"/>
            <a:ext cx="512108" cy="1085182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DF19695-9152-4DC8-8C38-971CE7BA9A5C}"/>
              </a:ext>
            </a:extLst>
          </p:cNvPr>
          <p:cNvSpPr txBox="1"/>
          <p:nvPr/>
        </p:nvSpPr>
        <p:spPr>
          <a:xfrm>
            <a:off x="5737723" y="848208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F435E24-CF7B-4DDB-94DD-1B9F8B9753F3}"/>
              </a:ext>
            </a:extLst>
          </p:cNvPr>
          <p:cNvSpPr txBox="1"/>
          <p:nvPr/>
        </p:nvSpPr>
        <p:spPr>
          <a:xfrm>
            <a:off x="3424535" y="808892"/>
            <a:ext cx="461665" cy="464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き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F435E24-CF7B-4DDB-94DD-1B9F8B9753F3}"/>
              </a:ext>
            </a:extLst>
          </p:cNvPr>
          <p:cNvSpPr txBox="1"/>
          <p:nvPr/>
        </p:nvSpPr>
        <p:spPr>
          <a:xfrm>
            <a:off x="7975985" y="763755"/>
            <a:ext cx="461665" cy="106504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　ぞく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F435E24-CF7B-4DDB-94DD-1B9F8B9753F3}"/>
              </a:ext>
            </a:extLst>
          </p:cNvPr>
          <p:cNvSpPr txBox="1"/>
          <p:nvPr/>
        </p:nvSpPr>
        <p:spPr>
          <a:xfrm>
            <a:off x="7932024" y="2205693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とも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F435E24-CF7B-4DDB-94DD-1B9F8B9753F3}"/>
              </a:ext>
            </a:extLst>
          </p:cNvPr>
          <p:cNvSpPr txBox="1"/>
          <p:nvPr/>
        </p:nvSpPr>
        <p:spPr>
          <a:xfrm>
            <a:off x="4602669" y="3606600"/>
            <a:ext cx="461665" cy="8511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はなし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10331019" y="434346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err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まわ</a:t>
            </a:r>
            <a:endParaRPr kumimoji="1" lang="en-US" altLang="ja-JP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F435E24-CF7B-4DDB-94DD-1B9F8B9753F3}"/>
              </a:ext>
            </a:extLst>
          </p:cNvPr>
          <p:cNvSpPr txBox="1"/>
          <p:nvPr/>
        </p:nvSpPr>
        <p:spPr>
          <a:xfrm>
            <a:off x="10358701" y="2856324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き</a:t>
            </a:r>
          </a:p>
        </p:txBody>
      </p:sp>
    </p:spTree>
    <p:extLst>
      <p:ext uri="{BB962C8B-B14F-4D97-AF65-F5344CB8AC3E}">
        <p14:creationId xmlns:p14="http://schemas.microsoft.com/office/powerpoint/2010/main" val="3346461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2" name="四角形 213"/>
          <p:cNvSpPr/>
          <p:nvPr/>
        </p:nvSpPr>
        <p:spPr>
          <a:xfrm>
            <a:off x="4831513" y="3083274"/>
            <a:ext cx="2528973" cy="95980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5200" b="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kumimoji="1" lang="ja-JP" altLang="en-US" sz="6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第２回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DD19635-45B8-42B1-BBC6-EC4690352BCD}"/>
              </a:ext>
            </a:extLst>
          </p:cNvPr>
          <p:cNvSpPr txBox="1"/>
          <p:nvPr/>
        </p:nvSpPr>
        <p:spPr>
          <a:xfrm>
            <a:off x="5022629" y="2864205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だい　　　 　かい</a:t>
            </a:r>
          </a:p>
        </p:txBody>
      </p:sp>
    </p:spTree>
    <p:extLst>
      <p:ext uri="{BB962C8B-B14F-4D97-AF65-F5344CB8AC3E}">
        <p14:creationId xmlns:p14="http://schemas.microsoft.com/office/powerpoint/2010/main" val="2554002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" name="タイトル 2"/>
          <p:cNvSpPr txBox="1"/>
          <p:nvPr/>
        </p:nvSpPr>
        <p:spPr>
          <a:xfrm>
            <a:off x="8541848" y="564528"/>
            <a:ext cx="1024183" cy="388860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本時のめあて</a:t>
            </a:r>
          </a:p>
        </p:txBody>
      </p:sp>
      <p:sp>
        <p:nvSpPr>
          <p:cNvPr id="1895" name="コンテンツ プレースホルダー 4"/>
          <p:cNvSpPr txBox="1"/>
          <p:nvPr/>
        </p:nvSpPr>
        <p:spPr>
          <a:xfrm>
            <a:off x="5885137" y="564528"/>
            <a:ext cx="1856232" cy="6448254"/>
          </a:xfrm>
          <a:prstGeom prst="rect">
            <a:avLst/>
          </a:prstGeom>
        </p:spPr>
        <p:txBody>
          <a:bodyPr vert="eaVert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自分のよさを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まとめて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相手にわかりやすい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自己紹介文を書く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896" name="テキスト ボックス 6"/>
          <p:cNvSpPr txBox="1"/>
          <p:nvPr/>
        </p:nvSpPr>
        <p:spPr>
          <a:xfrm>
            <a:off x="154004" y="6087615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11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5585950-3C8E-4BAD-B310-294E7601CF58}"/>
              </a:ext>
            </a:extLst>
          </p:cNvPr>
          <p:cNvSpPr txBox="1"/>
          <p:nvPr/>
        </p:nvSpPr>
        <p:spPr>
          <a:xfrm>
            <a:off x="3784973" y="810374"/>
            <a:ext cx="461665" cy="240065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こ しょうかいぶん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FB3146C-0C28-43FF-9300-6B468BAFB76C}"/>
              </a:ext>
            </a:extLst>
          </p:cNvPr>
          <p:cNvSpPr txBox="1"/>
          <p:nvPr/>
        </p:nvSpPr>
        <p:spPr>
          <a:xfrm>
            <a:off x="7203159" y="744070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C85A725-3DF2-432A-B346-413B50D72BD7}"/>
              </a:ext>
            </a:extLst>
          </p:cNvPr>
          <p:cNvSpPr txBox="1"/>
          <p:nvPr/>
        </p:nvSpPr>
        <p:spPr>
          <a:xfrm>
            <a:off x="4913992" y="744070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あい て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50858D8-49B8-4A39-8588-A6DF84DF1A1B}"/>
              </a:ext>
            </a:extLst>
          </p:cNvPr>
          <p:cNvSpPr txBox="1"/>
          <p:nvPr/>
        </p:nvSpPr>
        <p:spPr>
          <a:xfrm>
            <a:off x="3771026" y="3816471"/>
            <a:ext cx="461665" cy="451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E54587A-8ADF-4EBF-9C05-8089605ED392}"/>
              </a:ext>
            </a:extLst>
          </p:cNvPr>
          <p:cNvSpPr txBox="1"/>
          <p:nvPr/>
        </p:nvSpPr>
        <p:spPr>
          <a:xfrm>
            <a:off x="9119649" y="952738"/>
            <a:ext cx="461665" cy="10156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ほん　じ</a:t>
            </a:r>
          </a:p>
        </p:txBody>
      </p:sp>
    </p:spTree>
    <p:extLst>
      <p:ext uri="{BB962C8B-B14F-4D97-AF65-F5344CB8AC3E}">
        <p14:creationId xmlns:p14="http://schemas.microsoft.com/office/powerpoint/2010/main" val="1157593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1" name="タイトル 2"/>
          <p:cNvSpPr txBox="1"/>
          <p:nvPr/>
        </p:nvSpPr>
        <p:spPr>
          <a:xfrm>
            <a:off x="9747155" y="367924"/>
            <a:ext cx="1005837" cy="5374508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72000" tIns="108000" rIns="72000" bIns="7200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周りの人に聞いてみよう</a:t>
            </a:r>
          </a:p>
        </p:txBody>
      </p:sp>
      <p:sp>
        <p:nvSpPr>
          <p:cNvPr id="1902" name="コンテンツ プレースホルダー 4"/>
          <p:cNvSpPr>
            <a:spLocks noGrp="1"/>
          </p:cNvSpPr>
          <p:nvPr>
            <p:ph idx="1"/>
          </p:nvPr>
        </p:nvSpPr>
        <p:spPr>
          <a:xfrm>
            <a:off x="2526737" y="367924"/>
            <a:ext cx="5878532" cy="6237157"/>
          </a:xfrm>
        </p:spPr>
        <p:txBody>
          <a:bodyPr vert="eaVert" wrap="square">
            <a:sp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家族や</a:t>
            </a: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友だち</a:t>
            </a: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に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自分の</a:t>
            </a:r>
            <a:r>
              <a:rPr lang="ja-JP" altLang="en-US" sz="40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よいところ</a:t>
            </a: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や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自分らしさ</a:t>
            </a: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がわかる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ちょっとした話について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聞いてきましたね</a:t>
            </a:r>
          </a:p>
        </p:txBody>
      </p:sp>
      <p:sp>
        <p:nvSpPr>
          <p:cNvPr id="1903" name="テキスト ボックス 4"/>
          <p:cNvSpPr txBox="1"/>
          <p:nvPr/>
        </p:nvSpPr>
        <p:spPr>
          <a:xfrm>
            <a:off x="154004" y="6067131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12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197EFC3-2983-46DC-8E6B-506384CAF65C}"/>
              </a:ext>
            </a:extLst>
          </p:cNvPr>
          <p:cNvSpPr txBox="1"/>
          <p:nvPr/>
        </p:nvSpPr>
        <p:spPr>
          <a:xfrm>
            <a:off x="6674239" y="573741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D56F00-61F3-4613-812C-2F75857017C9}"/>
              </a:ext>
            </a:extLst>
          </p:cNvPr>
          <p:cNvSpPr txBox="1"/>
          <p:nvPr/>
        </p:nvSpPr>
        <p:spPr>
          <a:xfrm>
            <a:off x="5530382" y="573741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639EA61-D42D-4C9D-9D4F-7A133E8E4DC2}"/>
              </a:ext>
            </a:extLst>
          </p:cNvPr>
          <p:cNvSpPr txBox="1"/>
          <p:nvPr/>
        </p:nvSpPr>
        <p:spPr>
          <a:xfrm rot="10800000" flipH="1" flipV="1">
            <a:off x="3289777" y="555623"/>
            <a:ext cx="461665" cy="3236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き</a:t>
            </a:r>
            <a:endParaRPr kumimoji="1" lang="en-US" altLang="ja-JP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10380842" y="1926107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ひと</a:t>
            </a:r>
            <a:endParaRPr kumimoji="1" lang="en-US" altLang="ja-JP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639EA61-D42D-4C9D-9D4F-7A133E8E4DC2}"/>
              </a:ext>
            </a:extLst>
          </p:cNvPr>
          <p:cNvSpPr txBox="1"/>
          <p:nvPr/>
        </p:nvSpPr>
        <p:spPr>
          <a:xfrm rot="10800000" flipH="1" flipV="1">
            <a:off x="10361723" y="2923684"/>
            <a:ext cx="461665" cy="3236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き</a:t>
            </a:r>
            <a:endParaRPr kumimoji="1" lang="en-US" altLang="ja-JP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10339811" y="513477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err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まわ</a:t>
            </a:r>
            <a:endParaRPr kumimoji="1" lang="en-US" altLang="ja-JP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197EFC3-2983-46DC-8E6B-506384CAF65C}"/>
              </a:ext>
            </a:extLst>
          </p:cNvPr>
          <p:cNvSpPr txBox="1"/>
          <p:nvPr/>
        </p:nvSpPr>
        <p:spPr>
          <a:xfrm>
            <a:off x="7890509" y="523918"/>
            <a:ext cx="461665" cy="10156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  ぞく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639EA61-D42D-4C9D-9D4F-7A133E8E4DC2}"/>
              </a:ext>
            </a:extLst>
          </p:cNvPr>
          <p:cNvSpPr txBox="1"/>
          <p:nvPr/>
        </p:nvSpPr>
        <p:spPr>
          <a:xfrm rot="10800000" flipH="1" flipV="1">
            <a:off x="7855916" y="1956530"/>
            <a:ext cx="461665" cy="74270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とも</a:t>
            </a:r>
            <a:endParaRPr kumimoji="1" lang="en-US" altLang="ja-JP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639EA61-D42D-4C9D-9D4F-7A133E8E4DC2}"/>
              </a:ext>
            </a:extLst>
          </p:cNvPr>
          <p:cNvSpPr txBox="1"/>
          <p:nvPr/>
        </p:nvSpPr>
        <p:spPr>
          <a:xfrm rot="10800000" flipH="1" flipV="1">
            <a:off x="4429847" y="3366229"/>
            <a:ext cx="461665" cy="82770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はなし</a:t>
            </a:r>
            <a:endParaRPr kumimoji="1" lang="en-US" altLang="ja-JP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5118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8" name="タイトル 2"/>
          <p:cNvSpPr txBox="1"/>
          <p:nvPr/>
        </p:nvSpPr>
        <p:spPr>
          <a:xfrm>
            <a:off x="9811727" y="515888"/>
            <a:ext cx="905836" cy="469813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91440" tIns="45720" rIns="91440" bIns="45720" rtlCol="0" anchor="b">
            <a:normAutofit fontScale="925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自分の考える自分</a:t>
            </a:r>
          </a:p>
        </p:txBody>
      </p:sp>
      <p:sp>
        <p:nvSpPr>
          <p:cNvPr id="1909" name="コンテンツ プレースホルダー 4"/>
          <p:cNvSpPr>
            <a:spLocks noGrp="1"/>
          </p:cNvSpPr>
          <p:nvPr>
            <p:ph idx="1"/>
          </p:nvPr>
        </p:nvSpPr>
        <p:spPr>
          <a:xfrm>
            <a:off x="2343591" y="561548"/>
            <a:ext cx="6878806" cy="5734903"/>
          </a:xfrm>
        </p:spPr>
        <p:txBody>
          <a:bodyPr vert="eaVert">
            <a:sp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自分が考える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自分の</a:t>
            </a:r>
            <a:r>
              <a:rPr lang="ja-JP" altLang="en-US" sz="40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よいところ</a:t>
            </a: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や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自分らしさ</a:t>
            </a: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と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周りの人が感じている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ことはおなじでしたか？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ちがっていましたか？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10" name="テキスト ボックス 5"/>
          <p:cNvSpPr txBox="1"/>
          <p:nvPr/>
        </p:nvSpPr>
        <p:spPr>
          <a:xfrm>
            <a:off x="154004" y="6067131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/>
              <a:t>1</a:t>
            </a:r>
            <a:r>
              <a:rPr kumimoji="1" lang="en-US" altLang="ja-JP" sz="3600" dirty="0"/>
              <a:t>3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1BF2656-FCFA-45EE-9E8D-65F4FCCE5A05}"/>
              </a:ext>
            </a:extLst>
          </p:cNvPr>
          <p:cNvSpPr txBox="1"/>
          <p:nvPr/>
        </p:nvSpPr>
        <p:spPr>
          <a:xfrm>
            <a:off x="10322876" y="932329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2446EE6-E408-49F8-9895-069E4495DD8A}"/>
              </a:ext>
            </a:extLst>
          </p:cNvPr>
          <p:cNvSpPr txBox="1"/>
          <p:nvPr/>
        </p:nvSpPr>
        <p:spPr>
          <a:xfrm>
            <a:off x="10322876" y="4052047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C93F54F1-1F61-4E12-A4D8-6B4F12A416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2111" y="672127"/>
            <a:ext cx="512108" cy="1085182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7C5E44B-1022-407F-A9BD-87D3BE77E61E}"/>
              </a:ext>
            </a:extLst>
          </p:cNvPr>
          <p:cNvSpPr txBox="1"/>
          <p:nvPr/>
        </p:nvSpPr>
        <p:spPr>
          <a:xfrm>
            <a:off x="7541116" y="764595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D14BBCA-9A86-4980-9C62-4063BE0BC6BD}"/>
              </a:ext>
            </a:extLst>
          </p:cNvPr>
          <p:cNvSpPr txBox="1"/>
          <p:nvPr/>
        </p:nvSpPr>
        <p:spPr>
          <a:xfrm>
            <a:off x="6396335" y="764595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5254927" y="2163499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ひと</a:t>
            </a:r>
            <a:endParaRPr kumimoji="1" lang="en-US" altLang="ja-JP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5222688" y="645361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err="1"/>
              <a:t>まわ</a:t>
            </a:r>
            <a:endParaRPr kumimoji="1" lang="en-US" altLang="ja-JP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5231481" y="3195130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かん</a:t>
            </a:r>
            <a:endParaRPr kumimoji="1" lang="en-US" altLang="ja-JP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8689789" y="2072644"/>
            <a:ext cx="461665" cy="95191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/>
              <a:t>かんが</a:t>
            </a:r>
            <a:endParaRPr kumimoji="1" lang="en-US" altLang="ja-JP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10319297" y="2251421"/>
            <a:ext cx="461665" cy="95191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/>
              <a:t>かんが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66761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2" name="タイトル 2"/>
          <p:cNvSpPr txBox="1"/>
          <p:nvPr/>
        </p:nvSpPr>
        <p:spPr>
          <a:xfrm>
            <a:off x="9811725" y="515887"/>
            <a:ext cx="967103" cy="5780563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91440" tIns="45720" rIns="91440" bIns="45720" rtlCol="0" anchor="b">
            <a:normAutofit fontScale="925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自分のよさを見つける</a:t>
            </a:r>
          </a:p>
        </p:txBody>
      </p:sp>
      <p:sp>
        <p:nvSpPr>
          <p:cNvPr id="1913" name="コンテンツ プレースホルダー 4"/>
          <p:cNvSpPr>
            <a:spLocks noGrp="1"/>
          </p:cNvSpPr>
          <p:nvPr>
            <p:ph idx="1"/>
          </p:nvPr>
        </p:nvSpPr>
        <p:spPr>
          <a:xfrm>
            <a:off x="1413171" y="561548"/>
            <a:ext cx="8032968" cy="5734903"/>
          </a:xfrm>
        </p:spPr>
        <p:txBody>
          <a:bodyPr vert="eaVert">
            <a:sp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周りの人に聞いて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自分のよいところを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みつけることは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できましたか？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経験から得たことや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学んできたことを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ふりかえりましたか？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14" name="テキスト ボックス 1"/>
          <p:cNvSpPr txBox="1"/>
          <p:nvPr/>
        </p:nvSpPr>
        <p:spPr>
          <a:xfrm>
            <a:off x="4343798" y="651753"/>
            <a:ext cx="461665" cy="1066959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けい けん</a:t>
            </a:r>
          </a:p>
        </p:txBody>
      </p:sp>
      <p:sp>
        <p:nvSpPr>
          <p:cNvPr id="1915" name="テキスト ボックス 5"/>
          <p:cNvSpPr txBox="1"/>
          <p:nvPr/>
        </p:nvSpPr>
        <p:spPr>
          <a:xfrm>
            <a:off x="4343797" y="2757071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え</a:t>
            </a:r>
          </a:p>
        </p:txBody>
      </p:sp>
      <p:sp>
        <p:nvSpPr>
          <p:cNvPr id="1916" name="テキスト ボックス 6"/>
          <p:cNvSpPr txBox="1"/>
          <p:nvPr/>
        </p:nvSpPr>
        <p:spPr>
          <a:xfrm>
            <a:off x="154004" y="6067131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14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9F3E5AD-2F1A-47B3-A6F9-9E9807F274DC}"/>
              </a:ext>
            </a:extLst>
          </p:cNvPr>
          <p:cNvSpPr txBox="1"/>
          <p:nvPr/>
        </p:nvSpPr>
        <p:spPr>
          <a:xfrm>
            <a:off x="7767935" y="717176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6EF9150-46A7-45DA-82E1-0BF5DEF9AC1D}"/>
              </a:ext>
            </a:extLst>
          </p:cNvPr>
          <p:cNvSpPr txBox="1"/>
          <p:nvPr/>
        </p:nvSpPr>
        <p:spPr>
          <a:xfrm>
            <a:off x="10317164" y="950258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8877357" y="2163499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ひと</a:t>
            </a:r>
            <a:endParaRPr kumimoji="1" lang="en-US" altLang="ja-JP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8906665" y="610192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err="1"/>
              <a:t>まわ</a:t>
            </a:r>
            <a:endParaRPr kumimoji="1" lang="en-US" altLang="ja-JP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639EA61-D42D-4C9D-9D4F-7A133E8E4DC2}"/>
              </a:ext>
            </a:extLst>
          </p:cNvPr>
          <p:cNvSpPr txBox="1"/>
          <p:nvPr/>
        </p:nvSpPr>
        <p:spPr>
          <a:xfrm>
            <a:off x="8938904" y="3300973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き</a:t>
            </a:r>
            <a:endParaRPr kumimoji="1" lang="en-US" altLang="ja-JP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639EA61-D42D-4C9D-9D4F-7A133E8E4DC2}"/>
              </a:ext>
            </a:extLst>
          </p:cNvPr>
          <p:cNvSpPr txBox="1"/>
          <p:nvPr/>
        </p:nvSpPr>
        <p:spPr>
          <a:xfrm>
            <a:off x="10357396" y="4016080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み</a:t>
            </a:r>
            <a:endParaRPr kumimoji="1" lang="en-US" altLang="ja-JP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3156496" y="654153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err="1"/>
              <a:t>まな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85351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8" name="タイトル 2"/>
          <p:cNvSpPr txBox="1"/>
          <p:nvPr/>
        </p:nvSpPr>
        <p:spPr>
          <a:xfrm>
            <a:off x="9811725" y="515888"/>
            <a:ext cx="967103" cy="469813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伝えたい自分の姿</a:t>
            </a:r>
          </a:p>
        </p:txBody>
      </p:sp>
      <p:sp>
        <p:nvSpPr>
          <p:cNvPr id="1919" name="コンテンツ プレースホルダー 4"/>
          <p:cNvSpPr>
            <a:spLocks noGrp="1"/>
          </p:cNvSpPr>
          <p:nvPr>
            <p:ph idx="1"/>
          </p:nvPr>
        </p:nvSpPr>
        <p:spPr>
          <a:xfrm>
            <a:off x="1413171" y="561548"/>
            <a:ext cx="8032968" cy="5734903"/>
          </a:xfrm>
        </p:spPr>
        <p:txBody>
          <a:bodyPr vert="eaVert">
            <a:sp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両方を比較して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自己紹介で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伝えたい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自分の姿を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まとめましょう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どんなことを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伝えますか？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20" name="テキスト ボックス 5"/>
          <p:cNvSpPr txBox="1"/>
          <p:nvPr/>
        </p:nvSpPr>
        <p:spPr>
          <a:xfrm>
            <a:off x="154004" y="6087615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15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E174894-97E6-47B4-AEFC-768143E6DC57}"/>
              </a:ext>
            </a:extLst>
          </p:cNvPr>
          <p:cNvSpPr txBox="1"/>
          <p:nvPr/>
        </p:nvSpPr>
        <p:spPr>
          <a:xfrm>
            <a:off x="6633004" y="639327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つた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69848DA-BAB9-4B28-9DE6-74F4536AED48}"/>
              </a:ext>
            </a:extLst>
          </p:cNvPr>
          <p:cNvSpPr txBox="1"/>
          <p:nvPr/>
        </p:nvSpPr>
        <p:spPr>
          <a:xfrm>
            <a:off x="2061003" y="639327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つた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974DBA1-4EA9-474C-B774-22A9116C1783}"/>
              </a:ext>
            </a:extLst>
          </p:cNvPr>
          <p:cNvSpPr txBox="1"/>
          <p:nvPr/>
        </p:nvSpPr>
        <p:spPr>
          <a:xfrm>
            <a:off x="10391041" y="561548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つた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2590819-2F4B-4886-8B13-48D27E56C03B}"/>
              </a:ext>
            </a:extLst>
          </p:cNvPr>
          <p:cNvSpPr txBox="1"/>
          <p:nvPr/>
        </p:nvSpPr>
        <p:spPr>
          <a:xfrm>
            <a:off x="10354102" y="2978876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FB67E62-DEA4-40FD-9F78-1904F4E468FA}"/>
              </a:ext>
            </a:extLst>
          </p:cNvPr>
          <p:cNvSpPr txBox="1"/>
          <p:nvPr/>
        </p:nvSpPr>
        <p:spPr>
          <a:xfrm>
            <a:off x="7741041" y="838547"/>
            <a:ext cx="461665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こ しょうかい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DA11086-5E18-4109-A454-91C6B4551FA1}"/>
              </a:ext>
            </a:extLst>
          </p:cNvPr>
          <p:cNvSpPr txBox="1"/>
          <p:nvPr/>
        </p:nvSpPr>
        <p:spPr>
          <a:xfrm>
            <a:off x="5429655" y="777720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E174894-97E6-47B4-AEFC-768143E6DC57}"/>
              </a:ext>
            </a:extLst>
          </p:cNvPr>
          <p:cNvSpPr txBox="1"/>
          <p:nvPr/>
        </p:nvSpPr>
        <p:spPr>
          <a:xfrm>
            <a:off x="10407834" y="4343819"/>
            <a:ext cx="461665" cy="10458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すがた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E174894-97E6-47B4-AEFC-768143E6DC57}"/>
              </a:ext>
            </a:extLst>
          </p:cNvPr>
          <p:cNvSpPr txBox="1"/>
          <p:nvPr/>
        </p:nvSpPr>
        <p:spPr>
          <a:xfrm>
            <a:off x="5460695" y="2043165"/>
            <a:ext cx="461665" cy="10458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すがた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E174894-97E6-47B4-AEFC-768143E6DC57}"/>
              </a:ext>
            </a:extLst>
          </p:cNvPr>
          <p:cNvSpPr txBox="1"/>
          <p:nvPr/>
        </p:nvSpPr>
        <p:spPr>
          <a:xfrm>
            <a:off x="8910210" y="560196"/>
            <a:ext cx="461665" cy="14884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りょうほう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E174894-97E6-47B4-AEFC-768143E6DC57}"/>
              </a:ext>
            </a:extLst>
          </p:cNvPr>
          <p:cNvSpPr txBox="1"/>
          <p:nvPr/>
        </p:nvSpPr>
        <p:spPr>
          <a:xfrm>
            <a:off x="8921933" y="2251250"/>
            <a:ext cx="461665" cy="14884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ひ</a:t>
            </a:r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かく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667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2" name="タイトル 2"/>
          <p:cNvSpPr txBox="1"/>
          <p:nvPr/>
        </p:nvSpPr>
        <p:spPr>
          <a:xfrm>
            <a:off x="8567060" y="564528"/>
            <a:ext cx="1034139" cy="388860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本時のめあて</a:t>
            </a:r>
          </a:p>
        </p:txBody>
      </p:sp>
      <p:sp>
        <p:nvSpPr>
          <p:cNvPr id="1923" name="コンテンツ プレースホルダー 4"/>
          <p:cNvSpPr txBox="1"/>
          <p:nvPr/>
        </p:nvSpPr>
        <p:spPr>
          <a:xfrm>
            <a:off x="6480222" y="548485"/>
            <a:ext cx="1856232" cy="6448254"/>
          </a:xfrm>
          <a:prstGeom prst="rect">
            <a:avLst/>
          </a:prstGeom>
        </p:spPr>
        <p:txBody>
          <a:bodyPr vert="eaVert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20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自分のよさを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20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まとめて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20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相手にわかりやすい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20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自己紹介文を書く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200000"/>
              </a:lnSpc>
              <a:buFont typeface="Arial" pitchFamily="34" charset="0"/>
              <a:buNone/>
            </a:pP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24" name="テキスト ボックス 6"/>
          <p:cNvSpPr txBox="1"/>
          <p:nvPr/>
        </p:nvSpPr>
        <p:spPr>
          <a:xfrm>
            <a:off x="154004" y="6087615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16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EB441F4-FAA4-4786-9594-3467B673368D}"/>
              </a:ext>
            </a:extLst>
          </p:cNvPr>
          <p:cNvSpPr txBox="1"/>
          <p:nvPr/>
        </p:nvSpPr>
        <p:spPr>
          <a:xfrm>
            <a:off x="3121757" y="802098"/>
            <a:ext cx="461665" cy="251607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 </a:t>
            </a:r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こ </a:t>
            </a:r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しょうかいぶん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400C418-2844-4601-8D5A-8A8798299AAD}"/>
              </a:ext>
            </a:extLst>
          </p:cNvPr>
          <p:cNvSpPr txBox="1"/>
          <p:nvPr/>
        </p:nvSpPr>
        <p:spPr>
          <a:xfrm>
            <a:off x="7498994" y="753035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3107495" y="3767597"/>
            <a:ext cx="461665" cy="451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7FAE03D-6287-45E4-8FD9-798CA4388FCC}"/>
              </a:ext>
            </a:extLst>
          </p:cNvPr>
          <p:cNvSpPr txBox="1"/>
          <p:nvPr/>
        </p:nvSpPr>
        <p:spPr>
          <a:xfrm>
            <a:off x="4581954" y="670554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あい て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E54587A-8ADF-4EBF-9C05-8089605ED392}"/>
              </a:ext>
            </a:extLst>
          </p:cNvPr>
          <p:cNvSpPr txBox="1"/>
          <p:nvPr/>
        </p:nvSpPr>
        <p:spPr>
          <a:xfrm>
            <a:off x="9110856" y="943946"/>
            <a:ext cx="461665" cy="10156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ほん　じ</a:t>
            </a:r>
          </a:p>
        </p:txBody>
      </p:sp>
    </p:spTree>
    <p:extLst>
      <p:ext uri="{BB962C8B-B14F-4D97-AF65-F5344CB8AC3E}">
        <p14:creationId xmlns:p14="http://schemas.microsoft.com/office/powerpoint/2010/main" val="4188676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6" name="四角形 209"/>
          <p:cNvSpPr>
            <a:spLocks noGrp="1"/>
          </p:cNvSpPr>
          <p:nvPr>
            <p:ph type="title"/>
          </p:nvPr>
        </p:nvSpPr>
        <p:spPr>
          <a:xfrm>
            <a:off x="4844300" y="2792488"/>
            <a:ext cx="2503400" cy="127302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kumimoji="1" lang="ja-JP" altLang="en-US" sz="6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第１回</a:t>
            </a:r>
            <a:endParaRPr kumimoji="1" lang="ja-JP" altLang="en-US" sz="5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F72A891-6CFB-4687-9E93-2F188F4B1959}"/>
              </a:ext>
            </a:extLst>
          </p:cNvPr>
          <p:cNvSpPr txBox="1"/>
          <p:nvPr/>
        </p:nvSpPr>
        <p:spPr>
          <a:xfrm>
            <a:off x="5022629" y="2864205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だい　　　 　かい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9" name="タイトル 2"/>
          <p:cNvSpPr txBox="1"/>
          <p:nvPr/>
        </p:nvSpPr>
        <p:spPr>
          <a:xfrm>
            <a:off x="8039625" y="448234"/>
            <a:ext cx="1621448" cy="530710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72000" tIns="108000" rIns="72000" bIns="7200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自己紹介文を書いて</a:t>
            </a:r>
            <a:endParaRPr lang="en-US" altLang="ja-JP" sz="4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みよう</a:t>
            </a:r>
          </a:p>
        </p:txBody>
      </p:sp>
      <p:sp>
        <p:nvSpPr>
          <p:cNvPr id="1930" name="テキスト ボックス 8"/>
          <p:cNvSpPr txBox="1"/>
          <p:nvPr/>
        </p:nvSpPr>
        <p:spPr>
          <a:xfrm>
            <a:off x="366724" y="605404"/>
            <a:ext cx="7571303" cy="419602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ピンク色の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カードから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一</a:t>
            </a:r>
            <a:r>
              <a:rPr kumimoji="1" lang="ja-JP" altLang="en-US" sz="4000" b="0" dirty="0" err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まい</a:t>
            </a: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選んで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書いてみましょう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200000"/>
              </a:lnSpc>
            </a:pP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200000"/>
              </a:lnSpc>
            </a:pP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</p:txBody>
      </p:sp>
      <p:pic>
        <p:nvPicPr>
          <p:cNvPr id="1931" name="図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639" y="4063373"/>
            <a:ext cx="1972034" cy="1972034"/>
          </a:xfrm>
          <a:prstGeom prst="rect">
            <a:avLst/>
          </a:prstGeom>
        </p:spPr>
      </p:pic>
      <p:sp>
        <p:nvSpPr>
          <p:cNvPr id="1932" name="テキスト ボックス 5"/>
          <p:cNvSpPr txBox="1"/>
          <p:nvPr/>
        </p:nvSpPr>
        <p:spPr>
          <a:xfrm>
            <a:off x="154004" y="6076375"/>
            <a:ext cx="692635" cy="645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/>
              <a:t>17</a:t>
            </a:r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F83996A-E4A4-461E-A173-E42A8A81E323}"/>
              </a:ext>
            </a:extLst>
          </p:cNvPr>
          <p:cNvSpPr txBox="1"/>
          <p:nvPr/>
        </p:nvSpPr>
        <p:spPr>
          <a:xfrm>
            <a:off x="9199408" y="774515"/>
            <a:ext cx="461665" cy="263149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 こ しょうかい ぶん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3432810" y="734251"/>
            <a:ext cx="461665" cy="451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9203494" y="4043090"/>
            <a:ext cx="461665" cy="451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7078686" y="2155674"/>
            <a:ext cx="461665" cy="71061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いろ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4637355" y="2158605"/>
            <a:ext cx="461665" cy="71061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えら</a:t>
            </a:r>
          </a:p>
        </p:txBody>
      </p:sp>
    </p:spTree>
    <p:extLst>
      <p:ext uri="{BB962C8B-B14F-4D97-AF65-F5344CB8AC3E}">
        <p14:creationId xmlns:p14="http://schemas.microsoft.com/office/powerpoint/2010/main" val="1986981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9" name="タイトル 2"/>
          <p:cNvSpPr txBox="1"/>
          <p:nvPr/>
        </p:nvSpPr>
        <p:spPr>
          <a:xfrm>
            <a:off x="8039624" y="605404"/>
            <a:ext cx="1585837" cy="5311302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72000" tIns="108000" rIns="72000" bIns="7200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自己紹介文を書いてみよう</a:t>
            </a:r>
          </a:p>
        </p:txBody>
      </p:sp>
      <p:sp>
        <p:nvSpPr>
          <p:cNvPr id="1930" name="テキスト ボックス 8"/>
          <p:cNvSpPr txBox="1"/>
          <p:nvPr/>
        </p:nvSpPr>
        <p:spPr>
          <a:xfrm>
            <a:off x="340347" y="631781"/>
            <a:ext cx="7571303" cy="419602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水</a:t>
            </a: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色の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カードから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一</a:t>
            </a:r>
            <a:r>
              <a:rPr kumimoji="1" lang="ja-JP" altLang="en-US" sz="4000" b="0" dirty="0" err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まい</a:t>
            </a: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選んで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書いてみましょう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200000"/>
              </a:lnSpc>
            </a:pP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200000"/>
              </a:lnSpc>
            </a:pP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</p:txBody>
      </p:sp>
      <p:pic>
        <p:nvPicPr>
          <p:cNvPr id="1931" name="図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639" y="4063373"/>
            <a:ext cx="1972034" cy="1972034"/>
          </a:xfrm>
          <a:prstGeom prst="rect">
            <a:avLst/>
          </a:prstGeom>
        </p:spPr>
      </p:pic>
      <p:sp>
        <p:nvSpPr>
          <p:cNvPr id="1932" name="テキスト ボックス 5"/>
          <p:cNvSpPr txBox="1"/>
          <p:nvPr/>
        </p:nvSpPr>
        <p:spPr>
          <a:xfrm>
            <a:off x="154004" y="6076375"/>
            <a:ext cx="692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/>
              <a:t>18</a:t>
            </a:r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2A9D12-5049-4075-98AE-9AC607C07CD4}"/>
              </a:ext>
            </a:extLst>
          </p:cNvPr>
          <p:cNvSpPr txBox="1"/>
          <p:nvPr/>
        </p:nvSpPr>
        <p:spPr>
          <a:xfrm>
            <a:off x="9226901" y="941294"/>
            <a:ext cx="461665" cy="263149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 こ しょうかい ぶん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3432810" y="743043"/>
            <a:ext cx="461665" cy="451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D2A9D12-5049-4075-98AE-9AC607C07CD4}"/>
              </a:ext>
            </a:extLst>
          </p:cNvPr>
          <p:cNvSpPr txBox="1"/>
          <p:nvPr/>
        </p:nvSpPr>
        <p:spPr>
          <a:xfrm>
            <a:off x="7093300" y="698040"/>
            <a:ext cx="461665" cy="10156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みずいろ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9212287" y="4183766"/>
            <a:ext cx="461665" cy="451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4710625" y="649258"/>
            <a:ext cx="461665" cy="6959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いち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4634425" y="2173258"/>
            <a:ext cx="461665" cy="6959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えら</a:t>
            </a:r>
          </a:p>
        </p:txBody>
      </p:sp>
    </p:spTree>
    <p:extLst>
      <p:ext uri="{BB962C8B-B14F-4D97-AF65-F5344CB8AC3E}">
        <p14:creationId xmlns:p14="http://schemas.microsoft.com/office/powerpoint/2010/main" val="1469477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7" name="タイトル 2"/>
          <p:cNvSpPr txBox="1"/>
          <p:nvPr/>
        </p:nvSpPr>
        <p:spPr>
          <a:xfrm>
            <a:off x="9477480" y="624654"/>
            <a:ext cx="1573369" cy="5221942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72000" tIns="108000" rIns="72000" bIns="7200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自己紹介文を書いてみよう</a:t>
            </a:r>
          </a:p>
        </p:txBody>
      </p:sp>
      <p:sp>
        <p:nvSpPr>
          <p:cNvPr id="1938" name="テキスト ボックス 8"/>
          <p:cNvSpPr txBox="1"/>
          <p:nvPr/>
        </p:nvSpPr>
        <p:spPr>
          <a:xfrm>
            <a:off x="-98744" y="703784"/>
            <a:ext cx="9417963" cy="522194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みどり色のカードには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他の人から聞いた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自分のよさを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書きましょう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夏休みの宿題や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今日みんなに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書いてもらった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ワークシートを参考に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しましょう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</p:txBody>
      </p:sp>
      <p:pic>
        <p:nvPicPr>
          <p:cNvPr id="1939" name="図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322" y="4644867"/>
            <a:ext cx="1463232" cy="1463232"/>
          </a:xfrm>
          <a:prstGeom prst="rect">
            <a:avLst/>
          </a:prstGeom>
        </p:spPr>
      </p:pic>
      <p:sp>
        <p:nvSpPr>
          <p:cNvPr id="1940" name="テキスト ボックス 6"/>
          <p:cNvSpPr txBox="1"/>
          <p:nvPr/>
        </p:nvSpPr>
        <p:spPr>
          <a:xfrm>
            <a:off x="154004" y="6108099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/>
              <a:t>1</a:t>
            </a:r>
            <a:r>
              <a:rPr kumimoji="1" lang="en-US" altLang="ja-JP" sz="3600" dirty="0"/>
              <a:t>9</a:t>
            </a:r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D1296A-872B-498E-8D6F-5F26CFD6EF6D}"/>
              </a:ext>
            </a:extLst>
          </p:cNvPr>
          <p:cNvSpPr txBox="1"/>
          <p:nvPr/>
        </p:nvSpPr>
        <p:spPr>
          <a:xfrm>
            <a:off x="10589185" y="935880"/>
            <a:ext cx="461665" cy="263149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 こ しょうかい ぶん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1DF43C3-5D7F-4BB9-BEE2-0108526472F1}"/>
              </a:ext>
            </a:extLst>
          </p:cNvPr>
          <p:cNvSpPr txBox="1"/>
          <p:nvPr/>
        </p:nvSpPr>
        <p:spPr>
          <a:xfrm>
            <a:off x="6901290" y="771137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7875034" y="1688714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ひと</a:t>
            </a:r>
            <a:endParaRPr kumimoji="1" lang="en-US" altLang="ja-JP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639EA61-D42D-4C9D-9D4F-7A133E8E4DC2}"/>
              </a:ext>
            </a:extLst>
          </p:cNvPr>
          <p:cNvSpPr txBox="1"/>
          <p:nvPr/>
        </p:nvSpPr>
        <p:spPr>
          <a:xfrm>
            <a:off x="7883827" y="3309765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き</a:t>
            </a:r>
            <a:endParaRPr kumimoji="1" lang="en-US" altLang="ja-JP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6008957" y="787006"/>
            <a:ext cx="461665" cy="451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3265756" y="787005"/>
            <a:ext cx="461665" cy="451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D2A9D12-5049-4075-98AE-9AC607C07CD4}"/>
              </a:ext>
            </a:extLst>
          </p:cNvPr>
          <p:cNvSpPr txBox="1"/>
          <p:nvPr/>
        </p:nvSpPr>
        <p:spPr>
          <a:xfrm>
            <a:off x="8790215" y="2201524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いろ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10645433" y="4174975"/>
            <a:ext cx="461665" cy="451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D2A9D12-5049-4075-98AE-9AC607C07CD4}"/>
              </a:ext>
            </a:extLst>
          </p:cNvPr>
          <p:cNvSpPr txBox="1"/>
          <p:nvPr/>
        </p:nvSpPr>
        <p:spPr>
          <a:xfrm>
            <a:off x="5100376" y="709762"/>
            <a:ext cx="461665" cy="123333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なつやす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D2A9D12-5049-4075-98AE-9AC607C07CD4}"/>
              </a:ext>
            </a:extLst>
          </p:cNvPr>
          <p:cNvSpPr txBox="1"/>
          <p:nvPr/>
        </p:nvSpPr>
        <p:spPr>
          <a:xfrm>
            <a:off x="5120891" y="2664585"/>
            <a:ext cx="461665" cy="14502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しゅくだい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D2A9D12-5049-4075-98AE-9AC607C07CD4}"/>
              </a:ext>
            </a:extLst>
          </p:cNvPr>
          <p:cNvSpPr txBox="1"/>
          <p:nvPr/>
        </p:nvSpPr>
        <p:spPr>
          <a:xfrm>
            <a:off x="4180114" y="774239"/>
            <a:ext cx="461665" cy="123333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き ょう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D2A9D12-5049-4075-98AE-9AC607C07CD4}"/>
              </a:ext>
            </a:extLst>
          </p:cNvPr>
          <p:cNvSpPr txBox="1"/>
          <p:nvPr/>
        </p:nvSpPr>
        <p:spPr>
          <a:xfrm>
            <a:off x="2363037" y="4241338"/>
            <a:ext cx="461665" cy="145021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さんこう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7886147" y="723100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ほか</a:t>
            </a:r>
            <a:endParaRPr kumimoji="1" lang="en-US" altLang="ja-JP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402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2">
            <a:extLst>
              <a:ext uri="{FF2B5EF4-FFF2-40B4-BE49-F238E27FC236}">
                <a16:creationId xmlns:a16="http://schemas.microsoft.com/office/drawing/2014/main" id="{DD01177F-CE04-4459-A7C1-59985555444A}"/>
              </a:ext>
            </a:extLst>
          </p:cNvPr>
          <p:cNvSpPr txBox="1"/>
          <p:nvPr/>
        </p:nvSpPr>
        <p:spPr>
          <a:xfrm>
            <a:off x="9965396" y="506566"/>
            <a:ext cx="1007404" cy="594054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72000" tIns="108000" rIns="72000" bIns="7200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並べ方を考えてみよう</a:t>
            </a:r>
          </a:p>
        </p:txBody>
      </p:sp>
      <p:sp>
        <p:nvSpPr>
          <p:cNvPr id="3" name="テキスト ボックス 8">
            <a:extLst>
              <a:ext uri="{FF2B5EF4-FFF2-40B4-BE49-F238E27FC236}">
                <a16:creationId xmlns:a16="http://schemas.microsoft.com/office/drawing/2014/main" id="{9ECBA30F-A5AF-4731-B15D-F1D8D70AA521}"/>
              </a:ext>
            </a:extLst>
          </p:cNvPr>
          <p:cNvSpPr txBox="1"/>
          <p:nvPr/>
        </p:nvSpPr>
        <p:spPr>
          <a:xfrm>
            <a:off x="-751199" y="506566"/>
            <a:ext cx="10341293" cy="624786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ピンク色</a:t>
            </a: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・水色・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みどり色の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カードに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伝えたいことを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書きました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一番伝えたいことは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どれでしょうか？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並べ方を考えてみましょう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</p:txBody>
      </p:sp>
      <p:sp>
        <p:nvSpPr>
          <p:cNvPr id="5" name="テキスト ボックス 6">
            <a:extLst>
              <a:ext uri="{FF2B5EF4-FFF2-40B4-BE49-F238E27FC236}">
                <a16:creationId xmlns:a16="http://schemas.microsoft.com/office/drawing/2014/main" id="{E1230828-9FFD-4E85-B353-CB4C9241284E}"/>
              </a:ext>
            </a:extLst>
          </p:cNvPr>
          <p:cNvSpPr txBox="1"/>
          <p:nvPr/>
        </p:nvSpPr>
        <p:spPr>
          <a:xfrm>
            <a:off x="154004" y="6108099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20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44BED1A-51DF-4203-A2E6-05DE20891C6D}"/>
              </a:ext>
            </a:extLst>
          </p:cNvPr>
          <p:cNvSpPr txBox="1"/>
          <p:nvPr/>
        </p:nvSpPr>
        <p:spPr>
          <a:xfrm>
            <a:off x="6310274" y="533461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つた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84DB199-9D53-47C3-B596-3B3BB5FDA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447" y="1443465"/>
            <a:ext cx="512108" cy="743776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5382613" y="620561"/>
            <a:ext cx="461665" cy="451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D2A9D12-5049-4075-98AE-9AC607C07CD4}"/>
              </a:ext>
            </a:extLst>
          </p:cNvPr>
          <p:cNvSpPr txBox="1"/>
          <p:nvPr/>
        </p:nvSpPr>
        <p:spPr>
          <a:xfrm>
            <a:off x="9016551" y="2065722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いろ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D2A9D12-5049-4075-98AE-9AC607C07CD4}"/>
              </a:ext>
            </a:extLst>
          </p:cNvPr>
          <p:cNvSpPr txBox="1"/>
          <p:nvPr/>
        </p:nvSpPr>
        <p:spPr>
          <a:xfrm>
            <a:off x="8102152" y="2074775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いろ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D2A9D12-5049-4075-98AE-9AC607C07CD4}"/>
              </a:ext>
            </a:extLst>
          </p:cNvPr>
          <p:cNvSpPr txBox="1"/>
          <p:nvPr/>
        </p:nvSpPr>
        <p:spPr>
          <a:xfrm>
            <a:off x="9078417" y="3069125"/>
            <a:ext cx="461665" cy="107912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みずいろ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D2A9D12-5049-4075-98AE-9AC607C07CD4}"/>
              </a:ext>
            </a:extLst>
          </p:cNvPr>
          <p:cNvSpPr txBox="1"/>
          <p:nvPr/>
        </p:nvSpPr>
        <p:spPr>
          <a:xfrm>
            <a:off x="10490757" y="1756396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かた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D2A9D12-5049-4075-98AE-9AC607C07CD4}"/>
              </a:ext>
            </a:extLst>
          </p:cNvPr>
          <p:cNvSpPr txBox="1"/>
          <p:nvPr/>
        </p:nvSpPr>
        <p:spPr>
          <a:xfrm>
            <a:off x="10534516" y="659418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なら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D2A9D12-5049-4075-98AE-9AC607C07CD4}"/>
              </a:ext>
            </a:extLst>
          </p:cNvPr>
          <p:cNvSpPr txBox="1"/>
          <p:nvPr/>
        </p:nvSpPr>
        <p:spPr>
          <a:xfrm>
            <a:off x="2620279" y="549267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なら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D2A9D12-5049-4075-98AE-9AC607C07CD4}"/>
              </a:ext>
            </a:extLst>
          </p:cNvPr>
          <p:cNvSpPr txBox="1"/>
          <p:nvPr/>
        </p:nvSpPr>
        <p:spPr>
          <a:xfrm>
            <a:off x="2603680" y="1573818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かた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D83B19F-C891-48E3-B7E4-CC33BA300CE5}"/>
              </a:ext>
            </a:extLst>
          </p:cNvPr>
          <p:cNvSpPr txBox="1"/>
          <p:nvPr/>
        </p:nvSpPr>
        <p:spPr>
          <a:xfrm>
            <a:off x="10523074" y="2819002"/>
            <a:ext cx="461665" cy="914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かんが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D83B19F-C891-48E3-B7E4-CC33BA300CE5}"/>
              </a:ext>
            </a:extLst>
          </p:cNvPr>
          <p:cNvSpPr txBox="1"/>
          <p:nvPr/>
        </p:nvSpPr>
        <p:spPr>
          <a:xfrm>
            <a:off x="2627582" y="2458517"/>
            <a:ext cx="461665" cy="914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かんが</a:t>
            </a:r>
          </a:p>
        </p:txBody>
      </p:sp>
    </p:spTree>
    <p:extLst>
      <p:ext uri="{BB962C8B-B14F-4D97-AF65-F5344CB8AC3E}">
        <p14:creationId xmlns:p14="http://schemas.microsoft.com/office/powerpoint/2010/main" val="103849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2">
            <a:extLst>
              <a:ext uri="{FF2B5EF4-FFF2-40B4-BE49-F238E27FC236}">
                <a16:creationId xmlns:a16="http://schemas.microsoft.com/office/drawing/2014/main" id="{A425290A-7635-4116-B2D9-EB6AC9932B22}"/>
              </a:ext>
            </a:extLst>
          </p:cNvPr>
          <p:cNvSpPr txBox="1"/>
          <p:nvPr/>
        </p:nvSpPr>
        <p:spPr>
          <a:xfrm>
            <a:off x="8501204" y="612783"/>
            <a:ext cx="1982709" cy="579539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72000" tIns="108000" rIns="72000" bIns="7200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44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他</a:t>
            </a:r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の人の自己紹介文を</a:t>
            </a:r>
            <a:endParaRPr lang="en-US" altLang="ja-JP" sz="4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聞いてみよう</a:t>
            </a:r>
            <a:endParaRPr lang="en-US" altLang="ja-JP" sz="4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5" name="テキスト ボックス 8">
            <a:extLst>
              <a:ext uri="{FF2B5EF4-FFF2-40B4-BE49-F238E27FC236}">
                <a16:creationId xmlns:a16="http://schemas.microsoft.com/office/drawing/2014/main" id="{657D1D78-5515-4453-997D-3A59640109CD}"/>
              </a:ext>
            </a:extLst>
          </p:cNvPr>
          <p:cNvSpPr txBox="1"/>
          <p:nvPr/>
        </p:nvSpPr>
        <p:spPr>
          <a:xfrm>
            <a:off x="-1156482" y="531301"/>
            <a:ext cx="9417963" cy="470898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みんなは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どんな自己紹介文を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考えているでしょう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他の人の書いた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自己紹介文を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聞いてみましょう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</p:txBody>
      </p:sp>
      <p:sp>
        <p:nvSpPr>
          <p:cNvPr id="6" name="テキスト ボックス 6">
            <a:extLst>
              <a:ext uri="{FF2B5EF4-FFF2-40B4-BE49-F238E27FC236}">
                <a16:creationId xmlns:a16="http://schemas.microsoft.com/office/drawing/2014/main" id="{C73BF780-D7D8-4998-A9A6-CAD85D9E49E3}"/>
              </a:ext>
            </a:extLst>
          </p:cNvPr>
          <p:cNvSpPr txBox="1"/>
          <p:nvPr/>
        </p:nvSpPr>
        <p:spPr>
          <a:xfrm>
            <a:off x="154004" y="6108099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21</a:t>
            </a: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97B0837-B26B-4F31-BC51-CC067999A2AD}"/>
              </a:ext>
            </a:extLst>
          </p:cNvPr>
          <p:cNvSpPr txBox="1"/>
          <p:nvPr/>
        </p:nvSpPr>
        <p:spPr>
          <a:xfrm>
            <a:off x="4034733" y="729871"/>
            <a:ext cx="461665" cy="251607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 こ しょうかいぶん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B3CDF9E-930A-447F-8245-D4CABA621E01}"/>
              </a:ext>
            </a:extLst>
          </p:cNvPr>
          <p:cNvSpPr txBox="1"/>
          <p:nvPr/>
        </p:nvSpPr>
        <p:spPr>
          <a:xfrm>
            <a:off x="10030170" y="3177766"/>
            <a:ext cx="461665" cy="275617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 こ しょうかい ぶん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B3CDF9E-930A-447F-8245-D4CABA621E01}"/>
              </a:ext>
            </a:extLst>
          </p:cNvPr>
          <p:cNvSpPr txBox="1"/>
          <p:nvPr/>
        </p:nvSpPr>
        <p:spPr>
          <a:xfrm>
            <a:off x="6787521" y="2187369"/>
            <a:ext cx="461665" cy="263149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 こ しょうかい ぶん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4948047" y="2702858"/>
            <a:ext cx="461665" cy="451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639EA61-D42D-4C9D-9D4F-7A133E8E4DC2}"/>
              </a:ext>
            </a:extLst>
          </p:cNvPr>
          <p:cNvSpPr txBox="1"/>
          <p:nvPr/>
        </p:nvSpPr>
        <p:spPr>
          <a:xfrm>
            <a:off x="9020385" y="838431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き</a:t>
            </a:r>
            <a:endParaRPr kumimoji="1" lang="en-US" altLang="ja-JP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639EA61-D42D-4C9D-9D4F-7A133E8E4DC2}"/>
              </a:ext>
            </a:extLst>
          </p:cNvPr>
          <p:cNvSpPr txBox="1"/>
          <p:nvPr/>
        </p:nvSpPr>
        <p:spPr>
          <a:xfrm>
            <a:off x="3117526" y="657362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き</a:t>
            </a:r>
            <a:endParaRPr kumimoji="1" lang="en-US" altLang="ja-JP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D83B19F-C891-48E3-B7E4-CC33BA300CE5}"/>
              </a:ext>
            </a:extLst>
          </p:cNvPr>
          <p:cNvSpPr txBox="1"/>
          <p:nvPr/>
        </p:nvSpPr>
        <p:spPr>
          <a:xfrm>
            <a:off x="5850616" y="466755"/>
            <a:ext cx="461665" cy="914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かんが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4968872" y="1598180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ひと</a:t>
            </a:r>
            <a:endParaRPr kumimoji="1" lang="en-US" altLang="ja-JP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4958309" y="573630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ほか</a:t>
            </a:r>
            <a:endParaRPr kumimoji="1" lang="en-US" altLang="ja-JP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10088430" y="740684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ほか</a:t>
            </a:r>
            <a:endParaRPr kumimoji="1" lang="en-US" altLang="ja-JP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10021263" y="1899667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ひと</a:t>
            </a:r>
            <a:endParaRPr kumimoji="1" lang="en-US" altLang="ja-JP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982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8">
            <a:extLst>
              <a:ext uri="{FF2B5EF4-FFF2-40B4-BE49-F238E27FC236}">
                <a16:creationId xmlns:a16="http://schemas.microsoft.com/office/drawing/2014/main" id="{657D1D78-5515-4453-997D-3A59640109CD}"/>
              </a:ext>
            </a:extLst>
          </p:cNvPr>
          <p:cNvSpPr txBox="1"/>
          <p:nvPr/>
        </p:nvSpPr>
        <p:spPr>
          <a:xfrm>
            <a:off x="-1063323" y="536495"/>
            <a:ext cx="9417963" cy="624786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みんなの自己紹介文を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聞いてみて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どう思いましたか？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その人らしさが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よくわかる文章でしたか？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わかりやすい文章に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b="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なっていましたか？</a:t>
            </a: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endParaRPr kumimoji="1" lang="en-US" altLang="ja-JP" sz="4000" b="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</p:txBody>
      </p:sp>
      <p:sp>
        <p:nvSpPr>
          <p:cNvPr id="6" name="テキスト ボックス 6">
            <a:extLst>
              <a:ext uri="{FF2B5EF4-FFF2-40B4-BE49-F238E27FC236}">
                <a16:creationId xmlns:a16="http://schemas.microsoft.com/office/drawing/2014/main" id="{C73BF780-D7D8-4998-A9A6-CAD85D9E49E3}"/>
              </a:ext>
            </a:extLst>
          </p:cNvPr>
          <p:cNvSpPr txBox="1"/>
          <p:nvPr/>
        </p:nvSpPr>
        <p:spPr>
          <a:xfrm>
            <a:off x="154004" y="6108099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22</a:t>
            </a: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A869E56-FF3A-407F-B83C-35CA2271217D}"/>
              </a:ext>
            </a:extLst>
          </p:cNvPr>
          <p:cNvSpPr txBox="1"/>
          <p:nvPr/>
        </p:nvSpPr>
        <p:spPr>
          <a:xfrm>
            <a:off x="7757994" y="2741551"/>
            <a:ext cx="461665" cy="251607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 こ しょうかいぶん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1F56B9D-9A5E-4B1A-82A1-0EE85F1439EE}"/>
              </a:ext>
            </a:extLst>
          </p:cNvPr>
          <p:cNvSpPr txBox="1"/>
          <p:nvPr/>
        </p:nvSpPr>
        <p:spPr>
          <a:xfrm>
            <a:off x="9721790" y="3121384"/>
            <a:ext cx="461665" cy="263149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 こ しょうかい ぶん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5038165" y="1580073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ひと</a:t>
            </a:r>
            <a:endParaRPr kumimoji="1" lang="en-US" altLang="ja-JP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639EA61-D42D-4C9D-9D4F-7A133E8E4DC2}"/>
              </a:ext>
            </a:extLst>
          </p:cNvPr>
          <p:cNvSpPr txBox="1"/>
          <p:nvPr/>
        </p:nvSpPr>
        <p:spPr>
          <a:xfrm>
            <a:off x="6879676" y="666242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き</a:t>
            </a:r>
            <a:endParaRPr kumimoji="1" lang="en-US" altLang="ja-JP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7FAE03D-6287-45E4-8FD9-798CA4388FCC}"/>
              </a:ext>
            </a:extLst>
          </p:cNvPr>
          <p:cNvSpPr txBox="1"/>
          <p:nvPr/>
        </p:nvSpPr>
        <p:spPr>
          <a:xfrm>
            <a:off x="4119243" y="3057766"/>
            <a:ext cx="461665" cy="13060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ぶんしょう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7FAE03D-6287-45E4-8FD9-798CA4388FCC}"/>
              </a:ext>
            </a:extLst>
          </p:cNvPr>
          <p:cNvSpPr txBox="1"/>
          <p:nvPr/>
        </p:nvSpPr>
        <p:spPr>
          <a:xfrm>
            <a:off x="3186736" y="3528547"/>
            <a:ext cx="461665" cy="13060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ぶんしょう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639EA61-D42D-4C9D-9D4F-7A133E8E4DC2}"/>
              </a:ext>
            </a:extLst>
          </p:cNvPr>
          <p:cNvSpPr txBox="1"/>
          <p:nvPr/>
        </p:nvSpPr>
        <p:spPr>
          <a:xfrm>
            <a:off x="5963767" y="1588187"/>
            <a:ext cx="461665" cy="99205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おも</a:t>
            </a:r>
            <a:endParaRPr kumimoji="1" lang="en-US" altLang="ja-JP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4" name="タイトル 2">
            <a:extLst>
              <a:ext uri="{FF2B5EF4-FFF2-40B4-BE49-F238E27FC236}">
                <a16:creationId xmlns:a16="http://schemas.microsoft.com/office/drawing/2014/main" id="{A425290A-7635-4116-B2D9-EB6AC9932B22}"/>
              </a:ext>
            </a:extLst>
          </p:cNvPr>
          <p:cNvSpPr txBox="1"/>
          <p:nvPr/>
        </p:nvSpPr>
        <p:spPr>
          <a:xfrm>
            <a:off x="8501204" y="612783"/>
            <a:ext cx="1982709" cy="579539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72000" tIns="108000" rIns="72000" bIns="7200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44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他</a:t>
            </a:r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の人の自己紹介文を</a:t>
            </a:r>
            <a:endParaRPr lang="en-US" altLang="ja-JP" sz="4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聞いてみよう</a:t>
            </a:r>
            <a:endParaRPr lang="en-US" altLang="ja-JP" sz="4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A869E56-FF3A-407F-B83C-35CA2271217D}"/>
              </a:ext>
            </a:extLst>
          </p:cNvPr>
          <p:cNvSpPr txBox="1"/>
          <p:nvPr/>
        </p:nvSpPr>
        <p:spPr>
          <a:xfrm>
            <a:off x="10057246" y="3231881"/>
            <a:ext cx="461665" cy="251607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 こ しょうかいぶん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639EA61-D42D-4C9D-9D4F-7A133E8E4DC2}"/>
              </a:ext>
            </a:extLst>
          </p:cNvPr>
          <p:cNvSpPr txBox="1"/>
          <p:nvPr/>
        </p:nvSpPr>
        <p:spPr>
          <a:xfrm>
            <a:off x="9059658" y="838520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き</a:t>
            </a:r>
            <a:endParaRPr kumimoji="1" lang="en-US" altLang="ja-JP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10070679" y="1831864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ひと</a:t>
            </a:r>
            <a:endParaRPr kumimoji="1" lang="en-US" altLang="ja-JP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10088430" y="740684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ほか</a:t>
            </a:r>
            <a:endParaRPr kumimoji="1" lang="en-US" altLang="ja-JP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9623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" name="四角形 222"/>
          <p:cNvSpPr/>
          <p:nvPr/>
        </p:nvSpPr>
        <p:spPr>
          <a:xfrm>
            <a:off x="4817854" y="3016850"/>
            <a:ext cx="2556292" cy="116195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5200" b="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kumimoji="1" lang="ja-JP" altLang="en-US" sz="6000" dirty="0">
                <a:latin typeface="メイリオ"/>
                <a:ea typeface="メイリオ"/>
              </a:rPr>
              <a:t>第３回</a:t>
            </a:r>
            <a:endParaRPr kumimoji="1" lang="ja-JP" altLang="en-US" dirty="0">
              <a:latin typeface="メイリオ"/>
              <a:ea typeface="メイリオ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3357DBC-70B5-45D7-A010-152CCE9A5A2C}"/>
              </a:ext>
            </a:extLst>
          </p:cNvPr>
          <p:cNvSpPr txBox="1"/>
          <p:nvPr/>
        </p:nvSpPr>
        <p:spPr>
          <a:xfrm>
            <a:off x="5022629" y="2711805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だい　　　 　かい</a:t>
            </a:r>
          </a:p>
        </p:txBody>
      </p:sp>
    </p:spTree>
    <p:extLst>
      <p:ext uri="{BB962C8B-B14F-4D97-AF65-F5344CB8AC3E}">
        <p14:creationId xmlns:p14="http://schemas.microsoft.com/office/powerpoint/2010/main" val="1022459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" name="タイトル 2"/>
          <p:cNvSpPr txBox="1"/>
          <p:nvPr/>
        </p:nvSpPr>
        <p:spPr>
          <a:xfrm>
            <a:off x="9481636" y="642350"/>
            <a:ext cx="863613" cy="3516712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本時のめあて</a:t>
            </a:r>
          </a:p>
        </p:txBody>
      </p:sp>
      <p:sp>
        <p:nvSpPr>
          <p:cNvPr id="1948" name="コンテンツ プレースホルダー 4"/>
          <p:cNvSpPr txBox="1"/>
          <p:nvPr/>
        </p:nvSpPr>
        <p:spPr>
          <a:xfrm>
            <a:off x="7808259" y="642350"/>
            <a:ext cx="1243865" cy="6350977"/>
          </a:xfrm>
          <a:prstGeom prst="rect">
            <a:avLst/>
          </a:prstGeom>
        </p:spPr>
        <p:txBody>
          <a:bodyPr vert="eaVert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他の人の自己紹介文の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直されたところを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参考にして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よりよい文章に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なるように書き直し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自己紹介文を完成させる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49" name="テキスト ボックス 6"/>
          <p:cNvSpPr txBox="1"/>
          <p:nvPr/>
        </p:nvSpPr>
        <p:spPr>
          <a:xfrm>
            <a:off x="154004" y="6067131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/>
              <a:t>2</a:t>
            </a:r>
            <a:r>
              <a:rPr kumimoji="1" lang="en-US" altLang="ja-JP" sz="3600" dirty="0"/>
              <a:t>3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FBC6106-D501-4E9F-952F-5D373F0BCE6E}"/>
              </a:ext>
            </a:extLst>
          </p:cNvPr>
          <p:cNvSpPr txBox="1"/>
          <p:nvPr/>
        </p:nvSpPr>
        <p:spPr>
          <a:xfrm flipH="1">
            <a:off x="7324957" y="726143"/>
            <a:ext cx="461665" cy="5916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なお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EA0CC69-FE3A-45D6-A507-2FB3C57F57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7607" y="4159062"/>
            <a:ext cx="518205" cy="743776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16EB578-57DF-4A93-849F-9D700E7A2667}"/>
              </a:ext>
            </a:extLst>
          </p:cNvPr>
          <p:cNvSpPr txBox="1"/>
          <p:nvPr/>
        </p:nvSpPr>
        <p:spPr>
          <a:xfrm flipH="1">
            <a:off x="6204368" y="726143"/>
            <a:ext cx="461665" cy="105783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さんこう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A657CCB-D8F9-4C94-9BDC-709E2BA88957}"/>
              </a:ext>
            </a:extLst>
          </p:cNvPr>
          <p:cNvSpPr txBox="1"/>
          <p:nvPr/>
        </p:nvSpPr>
        <p:spPr>
          <a:xfrm>
            <a:off x="2809075" y="885319"/>
            <a:ext cx="461665" cy="251607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 こ しょうかいぶん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34E55E1-DF5F-4CBE-8F7A-4F9D5C3A1C0E}"/>
              </a:ext>
            </a:extLst>
          </p:cNvPr>
          <p:cNvSpPr txBox="1"/>
          <p:nvPr/>
        </p:nvSpPr>
        <p:spPr>
          <a:xfrm>
            <a:off x="8458550" y="2901025"/>
            <a:ext cx="461665" cy="251607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 こ しょうかいぶん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8516873" y="1750260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ひと</a:t>
            </a:r>
            <a:endParaRPr kumimoji="1" lang="en-US" altLang="ja-JP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3925005" y="3381868"/>
            <a:ext cx="461665" cy="451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7FAE03D-6287-45E4-8FD9-798CA4388FCC}"/>
              </a:ext>
            </a:extLst>
          </p:cNvPr>
          <p:cNvSpPr txBox="1"/>
          <p:nvPr/>
        </p:nvSpPr>
        <p:spPr>
          <a:xfrm>
            <a:off x="5075080" y="2699371"/>
            <a:ext cx="461665" cy="13060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ぶんしょう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8527986" y="740684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ほか</a:t>
            </a:r>
            <a:endParaRPr kumimoji="1" lang="en-US" altLang="ja-JP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16EB578-57DF-4A93-849F-9D700E7A2667}"/>
              </a:ext>
            </a:extLst>
          </p:cNvPr>
          <p:cNvSpPr txBox="1"/>
          <p:nvPr/>
        </p:nvSpPr>
        <p:spPr>
          <a:xfrm flipH="1">
            <a:off x="2795884" y="3823966"/>
            <a:ext cx="461665" cy="105783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かんせい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16EB578-57DF-4A93-849F-9D700E7A2667}"/>
              </a:ext>
            </a:extLst>
          </p:cNvPr>
          <p:cNvSpPr txBox="1"/>
          <p:nvPr/>
        </p:nvSpPr>
        <p:spPr>
          <a:xfrm flipH="1">
            <a:off x="10040745" y="799412"/>
            <a:ext cx="461665" cy="105783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ほん じ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929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4" name="タイトル 2"/>
          <p:cNvSpPr txBox="1"/>
          <p:nvPr/>
        </p:nvSpPr>
        <p:spPr>
          <a:xfrm>
            <a:off x="9295886" y="518157"/>
            <a:ext cx="1418252" cy="5429625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72000" tIns="108000" rIns="72000" bIns="7200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「ちがいさがし」を</a:t>
            </a:r>
            <a:endParaRPr lang="en-US" altLang="ja-JP" sz="4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してみよう</a:t>
            </a:r>
            <a:endParaRPr lang="en-US" altLang="ja-JP" sz="4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55" name="テキスト ボックス 8"/>
          <p:cNvSpPr txBox="1"/>
          <p:nvPr/>
        </p:nvSpPr>
        <p:spPr>
          <a:xfrm>
            <a:off x="1504913" y="0"/>
            <a:ext cx="6647974" cy="68966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先生が直したカードと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みんなが書いたカードが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ならんでいます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r>
              <a:rPr kumimoji="1" lang="ja-JP" altLang="en-US" sz="40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２</a:t>
            </a:r>
            <a:r>
              <a:rPr kumimoji="1" lang="ja-JP" altLang="en-US" sz="4000" dirty="0" err="1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まいの</a:t>
            </a: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カードの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ちがっているところは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どこでしょう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endParaRPr kumimoji="1" lang="ja-JP" altLang="en-US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57" name="テキスト ボックス 5"/>
          <p:cNvSpPr txBox="1"/>
          <p:nvPr/>
        </p:nvSpPr>
        <p:spPr>
          <a:xfrm>
            <a:off x="154004" y="6150548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/>
              <a:t>24</a:t>
            </a:r>
            <a:endParaRPr kumimoji="1" lang="ja-JP" altLang="en-US" sz="32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6677172" y="2677352"/>
            <a:ext cx="461665" cy="451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FBC6106-D501-4E9F-952F-5D373F0BCE6E}"/>
              </a:ext>
            </a:extLst>
          </p:cNvPr>
          <p:cNvSpPr txBox="1"/>
          <p:nvPr/>
        </p:nvSpPr>
        <p:spPr>
          <a:xfrm flipH="1">
            <a:off x="7589491" y="2060280"/>
            <a:ext cx="461665" cy="5916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なお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FBC6106-D501-4E9F-952F-5D373F0BCE6E}"/>
              </a:ext>
            </a:extLst>
          </p:cNvPr>
          <p:cNvSpPr txBox="1"/>
          <p:nvPr/>
        </p:nvSpPr>
        <p:spPr>
          <a:xfrm flipH="1">
            <a:off x="7597389" y="552845"/>
            <a:ext cx="461665" cy="111922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せんせい</a:t>
            </a:r>
          </a:p>
        </p:txBody>
      </p:sp>
    </p:spTree>
    <p:extLst>
      <p:ext uri="{BB962C8B-B14F-4D97-AF65-F5344CB8AC3E}">
        <p14:creationId xmlns:p14="http://schemas.microsoft.com/office/powerpoint/2010/main" val="4052709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4" name="タイトル 2"/>
          <p:cNvSpPr txBox="1"/>
          <p:nvPr/>
        </p:nvSpPr>
        <p:spPr>
          <a:xfrm>
            <a:off x="9335751" y="549655"/>
            <a:ext cx="1418252" cy="5429625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72000" tIns="108000" rIns="72000" bIns="7200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「ちがいさがし」を</a:t>
            </a:r>
            <a:endParaRPr lang="en-US" altLang="ja-JP" sz="4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してみよう</a:t>
            </a:r>
            <a:endParaRPr lang="en-US" altLang="ja-JP" sz="4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55" name="テキスト ボックス 8"/>
          <p:cNvSpPr txBox="1"/>
          <p:nvPr/>
        </p:nvSpPr>
        <p:spPr>
          <a:xfrm>
            <a:off x="1374578" y="119574"/>
            <a:ext cx="7571303" cy="68966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ちがっているところは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みつかりましたか？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みつかったら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ちがっているところに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赤線をひいてみましょう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200000"/>
              </a:lnSpc>
            </a:pPr>
            <a:endParaRPr kumimoji="1" lang="ja-JP" altLang="en-US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57" name="テキスト ボックス 5"/>
          <p:cNvSpPr txBox="1"/>
          <p:nvPr/>
        </p:nvSpPr>
        <p:spPr>
          <a:xfrm>
            <a:off x="154004" y="6150548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/>
              <a:t>25</a:t>
            </a:r>
            <a:endParaRPr kumimoji="1" lang="ja-JP" altLang="en-US" sz="32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269560" y="672038"/>
            <a:ext cx="461665" cy="152068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あかせん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045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8" name="コンテンツ プレースホルダー 4"/>
          <p:cNvSpPr>
            <a:spLocks noGrp="1"/>
          </p:cNvSpPr>
          <p:nvPr>
            <p:ph idx="1"/>
          </p:nvPr>
        </p:nvSpPr>
        <p:spPr>
          <a:xfrm>
            <a:off x="7031736" y="564528"/>
            <a:ext cx="1856232" cy="6448254"/>
          </a:xfrm>
        </p:spPr>
        <p:txBody>
          <a:bodyPr vert="eaVert">
            <a:no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相手に伝えたいことを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考えて自己紹介文を書く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799" name="タイトル 2"/>
          <p:cNvSpPr txBox="1"/>
          <p:nvPr/>
        </p:nvSpPr>
        <p:spPr>
          <a:xfrm>
            <a:off x="9298457" y="564528"/>
            <a:ext cx="962166" cy="3266807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単元の目標</a:t>
            </a:r>
          </a:p>
        </p:txBody>
      </p:sp>
      <p:sp>
        <p:nvSpPr>
          <p:cNvPr id="1800" name="タイトル 2"/>
          <p:cNvSpPr txBox="1"/>
          <p:nvPr/>
        </p:nvSpPr>
        <p:spPr>
          <a:xfrm>
            <a:off x="4679245" y="564528"/>
            <a:ext cx="972976" cy="388860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本時のめあて</a:t>
            </a:r>
          </a:p>
        </p:txBody>
      </p:sp>
      <p:sp>
        <p:nvSpPr>
          <p:cNvPr id="1801" name="コンテンツ プレースホルダー 4"/>
          <p:cNvSpPr txBox="1"/>
          <p:nvPr/>
        </p:nvSpPr>
        <p:spPr>
          <a:xfrm>
            <a:off x="2471896" y="564528"/>
            <a:ext cx="1856232" cy="6448254"/>
          </a:xfrm>
          <a:prstGeom prst="rect">
            <a:avLst/>
          </a:prstGeom>
        </p:spPr>
        <p:txBody>
          <a:bodyPr vert="eaVert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自己紹介文でほんとうに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伝えたいことは何かを考え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て書くことを選ぶ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802" name="テキスト ボックス 6"/>
          <p:cNvSpPr txBox="1"/>
          <p:nvPr/>
        </p:nvSpPr>
        <p:spPr>
          <a:xfrm>
            <a:off x="154004" y="6118342"/>
            <a:ext cx="644545" cy="645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/>
              <a:t>１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B301AB0-D791-4BF1-AF02-1FE6B3120C73}"/>
              </a:ext>
            </a:extLst>
          </p:cNvPr>
          <p:cNvSpPr txBox="1"/>
          <p:nvPr/>
        </p:nvSpPr>
        <p:spPr>
          <a:xfrm>
            <a:off x="9820852" y="2508828"/>
            <a:ext cx="461665" cy="124649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err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もくひょう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5CCD9E9-D571-454B-8177-6C0E0B445A36}"/>
              </a:ext>
            </a:extLst>
          </p:cNvPr>
          <p:cNvSpPr txBox="1"/>
          <p:nvPr/>
        </p:nvSpPr>
        <p:spPr>
          <a:xfrm>
            <a:off x="7283841" y="2052471"/>
            <a:ext cx="461665" cy="240065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こ しょうかいぶん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DE88364-13B0-464B-BD93-F1F9F415BBBE}"/>
              </a:ext>
            </a:extLst>
          </p:cNvPr>
          <p:cNvSpPr txBox="1"/>
          <p:nvPr/>
        </p:nvSpPr>
        <p:spPr>
          <a:xfrm>
            <a:off x="9882398" y="958190"/>
            <a:ext cx="461665" cy="10156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たんげん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13C600F-BC5E-404A-BD49-5E28A9E88DE7}"/>
              </a:ext>
            </a:extLst>
          </p:cNvPr>
          <p:cNvSpPr txBox="1"/>
          <p:nvPr/>
        </p:nvSpPr>
        <p:spPr>
          <a:xfrm>
            <a:off x="8362692" y="1138071"/>
            <a:ext cx="461665" cy="914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あいて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998778E-5296-467C-94D0-E6ED0F5501DE}"/>
              </a:ext>
            </a:extLst>
          </p:cNvPr>
          <p:cNvSpPr txBox="1"/>
          <p:nvPr/>
        </p:nvSpPr>
        <p:spPr>
          <a:xfrm>
            <a:off x="8362691" y="2416512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つた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8A2D4A9-9A57-47AF-9805-3C13FB7C08EF}"/>
              </a:ext>
            </a:extLst>
          </p:cNvPr>
          <p:cNvSpPr txBox="1"/>
          <p:nvPr/>
        </p:nvSpPr>
        <p:spPr>
          <a:xfrm>
            <a:off x="7283841" y="498867"/>
            <a:ext cx="461665" cy="914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かんが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7283841" y="4866636"/>
            <a:ext cx="461665" cy="451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68F9A6B-21D0-457E-982E-7B17051F49AC}"/>
              </a:ext>
            </a:extLst>
          </p:cNvPr>
          <p:cNvSpPr txBox="1"/>
          <p:nvPr/>
        </p:nvSpPr>
        <p:spPr>
          <a:xfrm>
            <a:off x="1678650" y="3323503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えら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E54587A-8ADF-4EBF-9C05-8089605ED392}"/>
              </a:ext>
            </a:extLst>
          </p:cNvPr>
          <p:cNvSpPr txBox="1"/>
          <p:nvPr/>
        </p:nvSpPr>
        <p:spPr>
          <a:xfrm>
            <a:off x="5242241" y="943946"/>
            <a:ext cx="461665" cy="10156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ほん　じ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7D8705E-2647-4915-B677-7703EAAEE548}"/>
              </a:ext>
            </a:extLst>
          </p:cNvPr>
          <p:cNvSpPr txBox="1"/>
          <p:nvPr/>
        </p:nvSpPr>
        <p:spPr>
          <a:xfrm>
            <a:off x="3831226" y="1138071"/>
            <a:ext cx="461665" cy="240065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こ しょうかいぶん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B57B293-9E75-4735-888F-8B8B5C8EF6D1}"/>
              </a:ext>
            </a:extLst>
          </p:cNvPr>
          <p:cNvSpPr txBox="1"/>
          <p:nvPr/>
        </p:nvSpPr>
        <p:spPr>
          <a:xfrm>
            <a:off x="2739723" y="584073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つた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D83B19F-C891-48E3-B7E4-CC33BA300CE5}"/>
              </a:ext>
            </a:extLst>
          </p:cNvPr>
          <p:cNvSpPr txBox="1"/>
          <p:nvPr/>
        </p:nvSpPr>
        <p:spPr>
          <a:xfrm>
            <a:off x="2759467" y="5017079"/>
            <a:ext cx="461665" cy="914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かんが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C9D7E48-6D4A-43ED-A99B-C9115A33DA9D}"/>
              </a:ext>
            </a:extLst>
          </p:cNvPr>
          <p:cNvSpPr txBox="1"/>
          <p:nvPr/>
        </p:nvSpPr>
        <p:spPr>
          <a:xfrm>
            <a:off x="2772217" y="3803976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なに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50858D8-49B8-4A39-8588-A6DF84DF1A1B}"/>
              </a:ext>
            </a:extLst>
          </p:cNvPr>
          <p:cNvSpPr txBox="1"/>
          <p:nvPr/>
        </p:nvSpPr>
        <p:spPr>
          <a:xfrm>
            <a:off x="1660872" y="1187571"/>
            <a:ext cx="461665" cy="451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</a:t>
            </a:r>
          </a:p>
        </p:txBody>
      </p:sp>
    </p:spTree>
    <p:extLst>
      <p:ext uri="{BB962C8B-B14F-4D97-AF65-F5344CB8AC3E}">
        <p14:creationId xmlns:p14="http://schemas.microsoft.com/office/powerpoint/2010/main" val="2043102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2">
            <a:extLst>
              <a:ext uri="{FF2B5EF4-FFF2-40B4-BE49-F238E27FC236}">
                <a16:creationId xmlns:a16="http://schemas.microsoft.com/office/drawing/2014/main" id="{27CC2093-D062-413E-8A78-85D779A13259}"/>
              </a:ext>
            </a:extLst>
          </p:cNvPr>
          <p:cNvSpPr txBox="1"/>
          <p:nvPr/>
        </p:nvSpPr>
        <p:spPr>
          <a:xfrm>
            <a:off x="8875643" y="720923"/>
            <a:ext cx="1848679" cy="5429625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72000" tIns="108000" rIns="72000" bIns="7200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みんなの直された</a:t>
            </a:r>
            <a:endParaRPr lang="en-US" altLang="ja-JP" sz="4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ところを見てみよう</a:t>
            </a:r>
            <a:endParaRPr lang="en-US" altLang="ja-JP" sz="4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5" name="テキスト ボックス 8">
            <a:extLst>
              <a:ext uri="{FF2B5EF4-FFF2-40B4-BE49-F238E27FC236}">
                <a16:creationId xmlns:a16="http://schemas.microsoft.com/office/drawing/2014/main" id="{3FA21510-D75A-46F5-ADB4-E5ACE4C2E892}"/>
              </a:ext>
            </a:extLst>
          </p:cNvPr>
          <p:cNvSpPr txBox="1"/>
          <p:nvPr/>
        </p:nvSpPr>
        <p:spPr>
          <a:xfrm>
            <a:off x="298410" y="720923"/>
            <a:ext cx="7879080" cy="629920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みんなの文章は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どんなところが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直されていたか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見てみましょう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endParaRPr kumimoji="1" lang="ja-JP" altLang="en-US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7" name="テキスト ボックス 5">
            <a:extLst>
              <a:ext uri="{FF2B5EF4-FFF2-40B4-BE49-F238E27FC236}">
                <a16:creationId xmlns:a16="http://schemas.microsoft.com/office/drawing/2014/main" id="{FE4D752B-55A7-49D1-B189-44EFD48BC3B2}"/>
              </a:ext>
            </a:extLst>
          </p:cNvPr>
          <p:cNvSpPr txBox="1"/>
          <p:nvPr/>
        </p:nvSpPr>
        <p:spPr>
          <a:xfrm>
            <a:off x="154004" y="6150548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/>
              <a:t>26</a:t>
            </a:r>
            <a:endParaRPr kumimoji="1" lang="ja-JP" altLang="en-US" sz="32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7FAE03D-6287-45E4-8FD9-798CA4388FCC}"/>
              </a:ext>
            </a:extLst>
          </p:cNvPr>
          <p:cNvSpPr txBox="1"/>
          <p:nvPr/>
        </p:nvSpPr>
        <p:spPr>
          <a:xfrm>
            <a:off x="7361080" y="2760917"/>
            <a:ext cx="461665" cy="13060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ぶんしょう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FBC6106-D501-4E9F-952F-5D373F0BCE6E}"/>
              </a:ext>
            </a:extLst>
          </p:cNvPr>
          <p:cNvSpPr txBox="1"/>
          <p:nvPr/>
        </p:nvSpPr>
        <p:spPr>
          <a:xfrm flipH="1">
            <a:off x="4899809" y="746022"/>
            <a:ext cx="461665" cy="5916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なお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FBC6106-D501-4E9F-952F-5D373F0BCE6E}"/>
              </a:ext>
            </a:extLst>
          </p:cNvPr>
          <p:cNvSpPr txBox="1"/>
          <p:nvPr/>
        </p:nvSpPr>
        <p:spPr>
          <a:xfrm flipH="1">
            <a:off x="3680609" y="818909"/>
            <a:ext cx="461665" cy="5916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み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FBC6106-D501-4E9F-952F-5D373F0BCE6E}"/>
              </a:ext>
            </a:extLst>
          </p:cNvPr>
          <p:cNvSpPr txBox="1"/>
          <p:nvPr/>
        </p:nvSpPr>
        <p:spPr>
          <a:xfrm flipH="1">
            <a:off x="10180799" y="2896188"/>
            <a:ext cx="461665" cy="5916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なお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FBC6106-D501-4E9F-952F-5D373F0BCE6E}"/>
              </a:ext>
            </a:extLst>
          </p:cNvPr>
          <p:cNvSpPr txBox="1"/>
          <p:nvPr/>
        </p:nvSpPr>
        <p:spPr>
          <a:xfrm flipH="1">
            <a:off x="9398922" y="3018770"/>
            <a:ext cx="461665" cy="5916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み</a:t>
            </a:r>
          </a:p>
        </p:txBody>
      </p:sp>
    </p:spTree>
    <p:extLst>
      <p:ext uri="{BB962C8B-B14F-4D97-AF65-F5344CB8AC3E}">
        <p14:creationId xmlns:p14="http://schemas.microsoft.com/office/powerpoint/2010/main" val="2861780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0" name="タイトル 2"/>
          <p:cNvSpPr txBox="1"/>
          <p:nvPr/>
        </p:nvSpPr>
        <p:spPr>
          <a:xfrm>
            <a:off x="9428005" y="656700"/>
            <a:ext cx="2041752" cy="5099724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72000" tIns="108000" rIns="72000" bIns="7200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自己紹介文を</a:t>
            </a:r>
            <a:endParaRPr lang="en-US" altLang="ja-JP" sz="4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完成させましょう</a:t>
            </a:r>
            <a:endParaRPr lang="en-US" altLang="ja-JP" sz="4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71" name="テキスト ボックス 8"/>
          <p:cNvSpPr txBox="1"/>
          <p:nvPr/>
        </p:nvSpPr>
        <p:spPr>
          <a:xfrm>
            <a:off x="2598198" y="456677"/>
            <a:ext cx="6647974" cy="573490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・自分の文章を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　もう一度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　読んでみましょう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・みんなの直されていた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　ポイントを確認して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　自分の文章を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+mn-lt"/>
              </a:rPr>
              <a:t>　直してみましょう</a:t>
            </a:r>
            <a:endParaRPr kumimoji="1"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+mn-lt"/>
            </a:endParaRPr>
          </a:p>
        </p:txBody>
      </p:sp>
      <p:pic>
        <p:nvPicPr>
          <p:cNvPr id="1973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425" y="2790073"/>
            <a:ext cx="1272351" cy="1272351"/>
          </a:xfrm>
          <a:prstGeom prst="rect">
            <a:avLst/>
          </a:prstGeom>
        </p:spPr>
      </p:pic>
      <p:pic>
        <p:nvPicPr>
          <p:cNvPr id="1974" name="図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818" y="1313095"/>
            <a:ext cx="1205214" cy="1205214"/>
          </a:xfrm>
          <a:prstGeom prst="rect">
            <a:avLst/>
          </a:prstGeom>
        </p:spPr>
      </p:pic>
      <p:sp>
        <p:nvSpPr>
          <p:cNvPr id="1975" name="テキスト ボックス 7"/>
          <p:cNvSpPr txBox="1"/>
          <p:nvPr/>
        </p:nvSpPr>
        <p:spPr>
          <a:xfrm>
            <a:off x="154004" y="6092796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27</a:t>
            </a:r>
            <a:endParaRPr kumimoji="1" lang="ja-JP" altLang="en-US" sz="36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407D0B6-9D89-4EAD-A233-AA59FF36F158}"/>
              </a:ext>
            </a:extLst>
          </p:cNvPr>
          <p:cNvSpPr txBox="1"/>
          <p:nvPr/>
        </p:nvSpPr>
        <p:spPr>
          <a:xfrm>
            <a:off x="10994599" y="866760"/>
            <a:ext cx="461665" cy="274690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  こ しょうかい ぶん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A3CBAA0-A2C8-43DD-B942-FA3B6501FA68}"/>
              </a:ext>
            </a:extLst>
          </p:cNvPr>
          <p:cNvSpPr txBox="1"/>
          <p:nvPr/>
        </p:nvSpPr>
        <p:spPr>
          <a:xfrm>
            <a:off x="8644591" y="1120588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B5E3862-92EF-409D-AC2D-386B594B53EC}"/>
              </a:ext>
            </a:extLst>
          </p:cNvPr>
          <p:cNvSpPr txBox="1"/>
          <p:nvPr/>
        </p:nvSpPr>
        <p:spPr>
          <a:xfrm>
            <a:off x="4092406" y="1120588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7FAE03D-6287-45E4-8FD9-798CA4388FCC}"/>
              </a:ext>
            </a:extLst>
          </p:cNvPr>
          <p:cNvSpPr txBox="1"/>
          <p:nvPr/>
        </p:nvSpPr>
        <p:spPr>
          <a:xfrm>
            <a:off x="4081549" y="2444394"/>
            <a:ext cx="461665" cy="13060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ぶんしょう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7FAE03D-6287-45E4-8FD9-798CA4388FCC}"/>
              </a:ext>
            </a:extLst>
          </p:cNvPr>
          <p:cNvSpPr txBox="1"/>
          <p:nvPr/>
        </p:nvSpPr>
        <p:spPr>
          <a:xfrm>
            <a:off x="8706303" y="2505940"/>
            <a:ext cx="461665" cy="13060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ぶんしょう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0030081" y="864705"/>
            <a:ext cx="461665" cy="117281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かんせい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7FAE03D-6287-45E4-8FD9-798CA4388FCC}"/>
              </a:ext>
            </a:extLst>
          </p:cNvPr>
          <p:cNvSpPr txBox="1"/>
          <p:nvPr/>
        </p:nvSpPr>
        <p:spPr>
          <a:xfrm>
            <a:off x="7834973" y="2002358"/>
            <a:ext cx="461665" cy="13060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いち　ど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B5E3862-92EF-409D-AC2D-386B594B53EC}"/>
              </a:ext>
            </a:extLst>
          </p:cNvPr>
          <p:cNvSpPr txBox="1"/>
          <p:nvPr/>
        </p:nvSpPr>
        <p:spPr>
          <a:xfrm>
            <a:off x="6858798" y="1113962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よ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B5E3862-92EF-409D-AC2D-386B594B53EC}"/>
              </a:ext>
            </a:extLst>
          </p:cNvPr>
          <p:cNvSpPr txBox="1"/>
          <p:nvPr/>
        </p:nvSpPr>
        <p:spPr>
          <a:xfrm>
            <a:off x="5957649" y="3055406"/>
            <a:ext cx="461665" cy="79103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なお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B5E3862-92EF-409D-AC2D-386B594B53EC}"/>
              </a:ext>
            </a:extLst>
          </p:cNvPr>
          <p:cNvSpPr txBox="1"/>
          <p:nvPr/>
        </p:nvSpPr>
        <p:spPr>
          <a:xfrm>
            <a:off x="3197884" y="1031136"/>
            <a:ext cx="461665" cy="79103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なお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7FAE03D-6287-45E4-8FD9-798CA4388FCC}"/>
              </a:ext>
            </a:extLst>
          </p:cNvPr>
          <p:cNvSpPr txBox="1"/>
          <p:nvPr/>
        </p:nvSpPr>
        <p:spPr>
          <a:xfrm>
            <a:off x="5068836" y="3580768"/>
            <a:ext cx="461665" cy="13060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かくにん</a:t>
            </a:r>
          </a:p>
        </p:txBody>
      </p:sp>
    </p:spTree>
    <p:extLst>
      <p:ext uri="{BB962C8B-B14F-4D97-AF65-F5344CB8AC3E}">
        <p14:creationId xmlns:p14="http://schemas.microsoft.com/office/powerpoint/2010/main" val="4115202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2"/>
          <p:cNvSpPr txBox="1"/>
          <p:nvPr/>
        </p:nvSpPr>
        <p:spPr>
          <a:xfrm>
            <a:off x="9647930" y="656700"/>
            <a:ext cx="1607376" cy="5099724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72000" tIns="108000" rIns="72000" bIns="7200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自己紹介文のよさを感じましょう</a:t>
            </a:r>
            <a:endParaRPr lang="en-US" altLang="ja-JP" sz="4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5" name="テキスト ボックス 8">
            <a:extLst>
              <a:ext uri="{FF2B5EF4-FFF2-40B4-BE49-F238E27FC236}">
                <a16:creationId xmlns:a16="http://schemas.microsoft.com/office/drawing/2014/main" id="{3FA21510-D75A-46F5-ADB4-E5ACE4C2E892}"/>
              </a:ext>
            </a:extLst>
          </p:cNvPr>
          <p:cNvSpPr txBox="1"/>
          <p:nvPr/>
        </p:nvSpPr>
        <p:spPr>
          <a:xfrm>
            <a:off x="-1803537" y="656700"/>
            <a:ext cx="11264622" cy="629920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仕上がった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自己紹介文を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もう一度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読んでみましょう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相手に伝えたいことは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書けましたか？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自分でよい文章だと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感じましたか？</a:t>
            </a: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endParaRPr kumimoji="1" lang="ja-JP" altLang="en-US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" name="テキスト ボックス 7"/>
          <p:cNvSpPr txBox="1"/>
          <p:nvPr/>
        </p:nvSpPr>
        <p:spPr>
          <a:xfrm>
            <a:off x="154004" y="6092796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28</a:t>
            </a:r>
            <a:endParaRPr kumimoji="1" lang="ja-JP" altLang="en-US" sz="36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304750B-3E1B-4D58-9D93-3421647223E2}"/>
              </a:ext>
            </a:extLst>
          </p:cNvPr>
          <p:cNvSpPr txBox="1"/>
          <p:nvPr/>
        </p:nvSpPr>
        <p:spPr>
          <a:xfrm>
            <a:off x="8002867" y="810352"/>
            <a:ext cx="461665" cy="251607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 こ しょうかいぶん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E511E64-9711-48CC-98ED-79B92301A718}"/>
              </a:ext>
            </a:extLst>
          </p:cNvPr>
          <p:cNvSpPr txBox="1"/>
          <p:nvPr/>
        </p:nvSpPr>
        <p:spPr>
          <a:xfrm>
            <a:off x="10793641" y="1007822"/>
            <a:ext cx="461665" cy="263149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 こ しょうかい ぶん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427DBD6-08D8-441C-A734-9B4DF166BBE4}"/>
              </a:ext>
            </a:extLst>
          </p:cNvPr>
          <p:cNvSpPr txBox="1"/>
          <p:nvPr/>
        </p:nvSpPr>
        <p:spPr>
          <a:xfrm>
            <a:off x="5207615" y="2208151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つた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09BB267-BA3D-40F1-B6D8-B9E917277676}"/>
              </a:ext>
            </a:extLst>
          </p:cNvPr>
          <p:cNvSpPr txBox="1"/>
          <p:nvPr/>
        </p:nvSpPr>
        <p:spPr>
          <a:xfrm>
            <a:off x="3405552" y="810352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4296198" y="783523"/>
            <a:ext cx="461665" cy="451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7FAE03D-6287-45E4-8FD9-798CA4388FCC}"/>
              </a:ext>
            </a:extLst>
          </p:cNvPr>
          <p:cNvSpPr txBox="1"/>
          <p:nvPr/>
        </p:nvSpPr>
        <p:spPr>
          <a:xfrm>
            <a:off x="5193585" y="764223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あい て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7FAE03D-6287-45E4-8FD9-798CA4388FCC}"/>
              </a:ext>
            </a:extLst>
          </p:cNvPr>
          <p:cNvSpPr txBox="1"/>
          <p:nvPr/>
        </p:nvSpPr>
        <p:spPr>
          <a:xfrm>
            <a:off x="8876837" y="798927"/>
            <a:ext cx="461665" cy="78483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　あ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7FAE03D-6287-45E4-8FD9-798CA4388FCC}"/>
              </a:ext>
            </a:extLst>
          </p:cNvPr>
          <p:cNvSpPr txBox="1"/>
          <p:nvPr/>
        </p:nvSpPr>
        <p:spPr>
          <a:xfrm>
            <a:off x="7064636" y="1757084"/>
            <a:ext cx="461665" cy="10156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いち　ど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7FAE03D-6287-45E4-8FD9-798CA4388FCC}"/>
              </a:ext>
            </a:extLst>
          </p:cNvPr>
          <p:cNvSpPr txBox="1"/>
          <p:nvPr/>
        </p:nvSpPr>
        <p:spPr>
          <a:xfrm>
            <a:off x="6175888" y="804961"/>
            <a:ext cx="461665" cy="3176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よ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7FAE03D-6287-45E4-8FD9-798CA4388FCC}"/>
              </a:ext>
            </a:extLst>
          </p:cNvPr>
          <p:cNvSpPr txBox="1"/>
          <p:nvPr/>
        </p:nvSpPr>
        <p:spPr>
          <a:xfrm>
            <a:off x="3422126" y="3130194"/>
            <a:ext cx="461665" cy="13060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ぶんしょう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2233469" y="657627"/>
            <a:ext cx="738664" cy="95251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かん</a:t>
            </a:r>
            <a:endParaRPr kumimoji="1" lang="en-US" altLang="ja-JP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2434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0" name="コンテンツ プレースホルダー 111"/>
          <p:cNvSpPr txBox="1"/>
          <p:nvPr/>
        </p:nvSpPr>
        <p:spPr>
          <a:xfrm>
            <a:off x="1383415" y="0"/>
            <a:ext cx="8238040" cy="6520561"/>
          </a:xfrm>
          <a:prstGeom prst="rect">
            <a:avLst/>
          </a:prstGeom>
        </p:spPr>
        <p:txBody>
          <a:bodyPr vert="eaVert">
            <a:normAutofit/>
          </a:bodyPr>
          <a:lstStyle>
            <a:lvl1pPr marL="274320" indent="-2286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みなさんには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これから</a:t>
            </a: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en-US" altLang="ja-JP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 </a:t>
            </a: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いろいろな場面で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 いろいろな人にむけて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自己紹介をする機会が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あります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81" name="テキスト ボックス 3"/>
          <p:cNvSpPr txBox="1"/>
          <p:nvPr/>
        </p:nvSpPr>
        <p:spPr>
          <a:xfrm>
            <a:off x="154004" y="6083162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29</a:t>
            </a:r>
            <a:endParaRPr kumimoji="1" lang="ja-JP" altLang="en-US" sz="3600" dirty="0"/>
          </a:p>
        </p:txBody>
      </p:sp>
      <p:sp>
        <p:nvSpPr>
          <p:cNvPr id="1982" name="テキスト ボックス 4"/>
          <p:cNvSpPr txBox="1"/>
          <p:nvPr/>
        </p:nvSpPr>
        <p:spPr>
          <a:xfrm>
            <a:off x="4482125" y="4220308"/>
            <a:ext cx="461665" cy="99001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き    かい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13C45E8-F917-48D7-96E0-D8526B0F6BAA}"/>
              </a:ext>
            </a:extLst>
          </p:cNvPr>
          <p:cNvSpPr txBox="1"/>
          <p:nvPr/>
        </p:nvSpPr>
        <p:spPr>
          <a:xfrm>
            <a:off x="6764382" y="3204645"/>
            <a:ext cx="461665" cy="10156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ば　めん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8377D7D-5C39-4E81-BA79-50DAE9BCB799}"/>
              </a:ext>
            </a:extLst>
          </p:cNvPr>
          <p:cNvSpPr txBox="1"/>
          <p:nvPr/>
        </p:nvSpPr>
        <p:spPr>
          <a:xfrm>
            <a:off x="4482124" y="738657"/>
            <a:ext cx="461665" cy="2054409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 こ しょうかい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5632996" y="3148237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ひと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36545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0" grpId="0" uiExpand="1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7" name="コンテンツ プレースホルダー 111"/>
          <p:cNvSpPr txBox="1"/>
          <p:nvPr/>
        </p:nvSpPr>
        <p:spPr>
          <a:xfrm>
            <a:off x="1655235" y="174155"/>
            <a:ext cx="8827767" cy="6520561"/>
          </a:xfrm>
          <a:prstGeom prst="rect">
            <a:avLst/>
          </a:prstGeom>
        </p:spPr>
        <p:txBody>
          <a:bodyPr vert="eaVert">
            <a:normAutofit lnSpcReduction="10000"/>
          </a:bodyPr>
          <a:lstStyle>
            <a:lvl1pPr marL="274320" indent="-2286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出会った人に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自分のことを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どう伝えるか</a:t>
            </a: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場面に合わせて考え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この文章を書き直して</a:t>
            </a: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いきましょう</a:t>
            </a: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endParaRPr lang="en-US" altLang="ja-JP" sz="4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88" name="テキスト ボックス 3"/>
          <p:cNvSpPr txBox="1"/>
          <p:nvPr/>
        </p:nvSpPr>
        <p:spPr>
          <a:xfrm>
            <a:off x="154004" y="6083166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30</a:t>
            </a:r>
            <a:endParaRPr kumimoji="1" lang="ja-JP" altLang="en-US" sz="36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8DBD130-444E-4C7B-ADD1-95FFA846AB6C}"/>
              </a:ext>
            </a:extLst>
          </p:cNvPr>
          <p:cNvSpPr txBox="1"/>
          <p:nvPr/>
        </p:nvSpPr>
        <p:spPr>
          <a:xfrm>
            <a:off x="5661230" y="793139"/>
            <a:ext cx="461665" cy="10156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ば　めん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702EF66-B9F7-4C22-B1AE-A60A398F76F0}"/>
              </a:ext>
            </a:extLst>
          </p:cNvPr>
          <p:cNvSpPr txBox="1"/>
          <p:nvPr/>
        </p:nvSpPr>
        <p:spPr>
          <a:xfrm>
            <a:off x="7750005" y="850847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5B645C6-8B0F-4100-BE78-759B5EB2748D}"/>
              </a:ext>
            </a:extLst>
          </p:cNvPr>
          <p:cNvSpPr txBox="1"/>
          <p:nvPr/>
        </p:nvSpPr>
        <p:spPr>
          <a:xfrm>
            <a:off x="6796895" y="1751093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つた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8921319" y="2787753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ひと</a:t>
            </a:r>
            <a:endParaRPr kumimoji="1" lang="en-US" altLang="ja-JP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4593395" y="3389528"/>
            <a:ext cx="461665" cy="451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13C45E8-F917-48D7-96E0-D8526B0F6BAA}"/>
              </a:ext>
            </a:extLst>
          </p:cNvPr>
          <p:cNvSpPr txBox="1"/>
          <p:nvPr/>
        </p:nvSpPr>
        <p:spPr>
          <a:xfrm>
            <a:off x="8883327" y="874683"/>
            <a:ext cx="461665" cy="78483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で　あ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13C45E8-F917-48D7-96E0-D8526B0F6BAA}"/>
              </a:ext>
            </a:extLst>
          </p:cNvPr>
          <p:cNvSpPr txBox="1"/>
          <p:nvPr/>
        </p:nvSpPr>
        <p:spPr>
          <a:xfrm>
            <a:off x="5641896" y="2152498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あ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13C45E8-F917-48D7-96E0-D8526B0F6BAA}"/>
              </a:ext>
            </a:extLst>
          </p:cNvPr>
          <p:cNvSpPr txBox="1"/>
          <p:nvPr/>
        </p:nvSpPr>
        <p:spPr>
          <a:xfrm>
            <a:off x="5653619" y="4221621"/>
            <a:ext cx="461665" cy="78483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かんが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13C45E8-F917-48D7-96E0-D8526B0F6BAA}"/>
              </a:ext>
            </a:extLst>
          </p:cNvPr>
          <p:cNvSpPr txBox="1"/>
          <p:nvPr/>
        </p:nvSpPr>
        <p:spPr>
          <a:xfrm>
            <a:off x="4566304" y="1797874"/>
            <a:ext cx="461665" cy="13497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ぶんしょう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4072EA9-0716-4264-A56D-9F3D8B3883DE}"/>
              </a:ext>
            </a:extLst>
          </p:cNvPr>
          <p:cNvSpPr txBox="1"/>
          <p:nvPr/>
        </p:nvSpPr>
        <p:spPr>
          <a:xfrm>
            <a:off x="4578742" y="4298066"/>
            <a:ext cx="461665" cy="61683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なお</a:t>
            </a:r>
          </a:p>
        </p:txBody>
      </p:sp>
    </p:spTree>
    <p:extLst>
      <p:ext uri="{BB962C8B-B14F-4D97-AF65-F5344CB8AC3E}">
        <p14:creationId xmlns:p14="http://schemas.microsoft.com/office/powerpoint/2010/main" val="336545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7" grpId="0" uiExpand="1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3" name="コンテンツ プレースホルダー 4"/>
          <p:cNvSpPr txBox="1"/>
          <p:nvPr/>
        </p:nvSpPr>
        <p:spPr>
          <a:xfrm>
            <a:off x="2981513" y="-99785"/>
            <a:ext cx="5452710" cy="6520561"/>
          </a:xfrm>
          <a:prstGeom prst="rect">
            <a:avLst/>
          </a:prstGeom>
        </p:spPr>
        <p:txBody>
          <a:bodyPr vert="eaVert">
            <a:normAutofit fontScale="92500" lnSpcReduction="20000"/>
          </a:bodyPr>
          <a:lstStyle>
            <a:lvl1pPr marL="274320" indent="-2286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すばらしい</a:t>
            </a: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出会いが</a:t>
            </a: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これからの人生で</a:t>
            </a: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たくさん</a:t>
            </a: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ありますように</a:t>
            </a:r>
            <a:endParaRPr lang="en-US" altLang="ja-JP" sz="4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endParaRPr lang="en-US" altLang="ja-JP" sz="4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Font typeface="Arial" pitchFamily="34" charset="0"/>
              <a:buNone/>
            </a:pP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94" name="テキスト ボックス 3"/>
          <p:cNvSpPr txBox="1"/>
          <p:nvPr/>
        </p:nvSpPr>
        <p:spPr>
          <a:xfrm>
            <a:off x="163630" y="609761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31</a:t>
            </a:r>
            <a:endParaRPr kumimoji="1" lang="ja-JP" altLang="en-US" sz="36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13C45E8-F917-48D7-96E0-D8526B0F6BAA}"/>
              </a:ext>
            </a:extLst>
          </p:cNvPr>
          <p:cNvSpPr txBox="1"/>
          <p:nvPr/>
        </p:nvSpPr>
        <p:spPr>
          <a:xfrm>
            <a:off x="6949020" y="646083"/>
            <a:ext cx="461665" cy="78483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で　あ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13C45E8-F917-48D7-96E0-D8526B0F6BAA}"/>
              </a:ext>
            </a:extLst>
          </p:cNvPr>
          <p:cNvSpPr txBox="1"/>
          <p:nvPr/>
        </p:nvSpPr>
        <p:spPr>
          <a:xfrm>
            <a:off x="5940836" y="3128445"/>
            <a:ext cx="461665" cy="10156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じんせい</a:t>
            </a:r>
          </a:p>
        </p:txBody>
      </p:sp>
    </p:spTree>
    <p:extLst>
      <p:ext uri="{BB962C8B-B14F-4D97-AF65-F5344CB8AC3E}">
        <p14:creationId xmlns:p14="http://schemas.microsoft.com/office/powerpoint/2010/main" val="417014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7" name="コンテンツ プレースホルダー 4"/>
          <p:cNvSpPr>
            <a:spLocks noGrp="1"/>
          </p:cNvSpPr>
          <p:nvPr>
            <p:ph idx="1"/>
          </p:nvPr>
        </p:nvSpPr>
        <p:spPr>
          <a:xfrm>
            <a:off x="0" y="554904"/>
            <a:ext cx="10134785" cy="6679467"/>
          </a:xfrm>
        </p:spPr>
        <p:txBody>
          <a:bodyPr vert="eaVert">
            <a:no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自己紹介文をつくりましょう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自分のよいところや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自分らしさを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身近な人に聞いてみて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自分のことを文章に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まとめましょう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</a:pPr>
            <a:r>
              <a:rPr lang="ja-JP" altLang="en-US" sz="36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相手にどんなことを</a:t>
            </a:r>
            <a:endParaRPr lang="en-US" altLang="ja-JP" sz="3600" dirty="0">
              <a:solidFill>
                <a:prstClr val="black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</a:pPr>
            <a:r>
              <a:rPr lang="ja-JP" altLang="en-US" sz="3600" dirty="0">
                <a:solidFill>
                  <a:prstClr val="black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伝えたいですか？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809" name="タイトル 2"/>
          <p:cNvSpPr txBox="1"/>
          <p:nvPr/>
        </p:nvSpPr>
        <p:spPr>
          <a:xfrm>
            <a:off x="9545646" y="554904"/>
            <a:ext cx="920732" cy="513296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91440" tIns="45720" rIns="91440" bIns="45720" rtlCol="0" anchor="b">
            <a:normAutofit fontScale="850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自己紹介文をつくろう</a:t>
            </a:r>
          </a:p>
        </p:txBody>
      </p:sp>
      <p:sp>
        <p:nvSpPr>
          <p:cNvPr id="1810" name="テキスト ボックス 6"/>
          <p:cNvSpPr txBox="1"/>
          <p:nvPr/>
        </p:nvSpPr>
        <p:spPr>
          <a:xfrm>
            <a:off x="154004" y="6108099"/>
            <a:ext cx="644545" cy="645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/>
              <a:t>２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DA53390-16FA-4348-8BE3-5A6FF8649B5C}"/>
              </a:ext>
            </a:extLst>
          </p:cNvPr>
          <p:cNvSpPr txBox="1"/>
          <p:nvPr/>
        </p:nvSpPr>
        <p:spPr>
          <a:xfrm>
            <a:off x="7767935" y="717176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CFDE26A-1AAB-4DF5-BCB7-1A9710C85A58}"/>
              </a:ext>
            </a:extLst>
          </p:cNvPr>
          <p:cNvSpPr txBox="1"/>
          <p:nvPr/>
        </p:nvSpPr>
        <p:spPr>
          <a:xfrm>
            <a:off x="10004713" y="924543"/>
            <a:ext cx="461665" cy="240065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こ しょうかいぶん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A99EFF7-32F5-46C4-ADDF-D1602CFCC7DD}"/>
              </a:ext>
            </a:extLst>
          </p:cNvPr>
          <p:cNvSpPr txBox="1"/>
          <p:nvPr/>
        </p:nvSpPr>
        <p:spPr>
          <a:xfrm>
            <a:off x="8688667" y="720727"/>
            <a:ext cx="461665" cy="240065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こ しょうかいぶん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B21F99C-2909-4108-91F7-D1B2A81819F7}"/>
              </a:ext>
            </a:extLst>
          </p:cNvPr>
          <p:cNvSpPr txBox="1"/>
          <p:nvPr/>
        </p:nvSpPr>
        <p:spPr>
          <a:xfrm>
            <a:off x="6910956" y="717176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B8B63A9-15EC-4A1A-B1CB-2FD389C6C6C0}"/>
              </a:ext>
            </a:extLst>
          </p:cNvPr>
          <p:cNvSpPr txBox="1"/>
          <p:nvPr/>
        </p:nvSpPr>
        <p:spPr>
          <a:xfrm>
            <a:off x="5098055" y="717176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DE553C6-1859-426B-913B-D00BD80D5A58}"/>
              </a:ext>
            </a:extLst>
          </p:cNvPr>
          <p:cNvSpPr txBox="1"/>
          <p:nvPr/>
        </p:nvSpPr>
        <p:spPr>
          <a:xfrm>
            <a:off x="6028651" y="717176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み ぢか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6028650" y="1934899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ひと</a:t>
            </a:r>
            <a:endParaRPr kumimoji="1" lang="en-US" altLang="ja-JP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639EA61-D42D-4C9D-9D4F-7A133E8E4DC2}"/>
              </a:ext>
            </a:extLst>
          </p:cNvPr>
          <p:cNvSpPr txBox="1"/>
          <p:nvPr/>
        </p:nvSpPr>
        <p:spPr>
          <a:xfrm>
            <a:off x="6028650" y="3002035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き</a:t>
            </a:r>
            <a:endParaRPr kumimoji="1" lang="en-US" altLang="ja-JP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5C25FF0-1444-416C-B876-B416CA1CF94F}"/>
              </a:ext>
            </a:extLst>
          </p:cNvPr>
          <p:cNvSpPr txBox="1"/>
          <p:nvPr/>
        </p:nvSpPr>
        <p:spPr>
          <a:xfrm>
            <a:off x="5098054" y="3325200"/>
            <a:ext cx="461665" cy="15150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ぶんしょう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7FAE03D-6287-45E4-8FD9-798CA4388FCC}"/>
              </a:ext>
            </a:extLst>
          </p:cNvPr>
          <p:cNvSpPr txBox="1"/>
          <p:nvPr/>
        </p:nvSpPr>
        <p:spPr>
          <a:xfrm>
            <a:off x="3192769" y="565047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あい て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D33533A-76BE-4EBA-8063-70D51DD5E67B}"/>
              </a:ext>
            </a:extLst>
          </p:cNvPr>
          <p:cNvSpPr txBox="1"/>
          <p:nvPr/>
        </p:nvSpPr>
        <p:spPr>
          <a:xfrm>
            <a:off x="2177373" y="554904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つた</a:t>
            </a:r>
            <a:endParaRPr kumimoji="1" lang="en-US" altLang="ja-JP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386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5" name="タイトル 2"/>
          <p:cNvSpPr>
            <a:spLocks noGrp="1"/>
          </p:cNvSpPr>
          <p:nvPr>
            <p:ph type="title"/>
          </p:nvPr>
        </p:nvSpPr>
        <p:spPr>
          <a:xfrm>
            <a:off x="9104243" y="715617"/>
            <a:ext cx="945365" cy="423407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>
            <a:normAutofit/>
          </a:bodyPr>
          <a:lstStyle/>
          <a:p>
            <a:r>
              <a:rPr lang="ja-JP" altLang="en-US" sz="40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今</a:t>
            </a:r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までの自己紹介</a:t>
            </a:r>
          </a:p>
        </p:txBody>
      </p:sp>
      <p:sp>
        <p:nvSpPr>
          <p:cNvPr id="1816" name="コンテンツ プレースホルダー 4"/>
          <p:cNvSpPr>
            <a:spLocks noGrp="1"/>
          </p:cNvSpPr>
          <p:nvPr>
            <p:ph idx="1"/>
          </p:nvPr>
        </p:nvSpPr>
        <p:spPr>
          <a:xfrm>
            <a:off x="2482004" y="695388"/>
            <a:ext cx="6232849" cy="4712998"/>
          </a:xfrm>
        </p:spPr>
        <p:txBody>
          <a:bodyPr vert="eaVert">
            <a:norm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みなさんは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これまで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自己紹介で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どんなことを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伝えてきましたか？</a:t>
            </a:r>
          </a:p>
        </p:txBody>
      </p:sp>
      <p:pic>
        <p:nvPicPr>
          <p:cNvPr id="1817" name="図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783" y="3524639"/>
            <a:ext cx="1896599" cy="1887116"/>
          </a:xfrm>
          <a:prstGeom prst="rect">
            <a:avLst/>
          </a:prstGeom>
        </p:spPr>
      </p:pic>
      <p:pic>
        <p:nvPicPr>
          <p:cNvPr id="1818" name="図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1164" y="1724309"/>
            <a:ext cx="1441878" cy="1441878"/>
          </a:xfrm>
          <a:prstGeom prst="rect">
            <a:avLst/>
          </a:prstGeom>
        </p:spPr>
      </p:pic>
      <p:sp>
        <p:nvSpPr>
          <p:cNvPr id="1819" name="テキスト ボックス 7"/>
          <p:cNvSpPr txBox="1"/>
          <p:nvPr/>
        </p:nvSpPr>
        <p:spPr>
          <a:xfrm>
            <a:off x="154004" y="6067131"/>
            <a:ext cx="644545" cy="645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/>
              <a:t>３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4CB5C95-3164-4A5D-BD7C-6ACC271FBDD0}"/>
              </a:ext>
            </a:extLst>
          </p:cNvPr>
          <p:cNvSpPr txBox="1"/>
          <p:nvPr/>
        </p:nvSpPr>
        <p:spPr>
          <a:xfrm>
            <a:off x="6104620" y="883299"/>
            <a:ext cx="461665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こ しょうかい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ADA38AE-DED7-4A70-9047-CFDA259312B3}"/>
              </a:ext>
            </a:extLst>
          </p:cNvPr>
          <p:cNvSpPr txBox="1"/>
          <p:nvPr/>
        </p:nvSpPr>
        <p:spPr>
          <a:xfrm>
            <a:off x="9646237" y="2889771"/>
            <a:ext cx="461665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こ しょうかい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4FB0FEF-4F62-4290-9F82-D0008919D918}"/>
              </a:ext>
            </a:extLst>
          </p:cNvPr>
          <p:cNvSpPr txBox="1"/>
          <p:nvPr/>
        </p:nvSpPr>
        <p:spPr>
          <a:xfrm>
            <a:off x="4023428" y="749351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つた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4FB0FEF-4F62-4290-9F82-D0008919D918}"/>
              </a:ext>
            </a:extLst>
          </p:cNvPr>
          <p:cNvSpPr txBox="1"/>
          <p:nvPr/>
        </p:nvSpPr>
        <p:spPr>
          <a:xfrm>
            <a:off x="9624766" y="737756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いま</a:t>
            </a:r>
          </a:p>
        </p:txBody>
      </p:sp>
    </p:spTree>
    <p:extLst>
      <p:ext uri="{BB962C8B-B14F-4D97-AF65-F5344CB8AC3E}">
        <p14:creationId xmlns:p14="http://schemas.microsoft.com/office/powerpoint/2010/main" val="203359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4" name="タイトル 2"/>
          <p:cNvSpPr txBox="1"/>
          <p:nvPr/>
        </p:nvSpPr>
        <p:spPr>
          <a:xfrm>
            <a:off x="9208762" y="466165"/>
            <a:ext cx="888095" cy="6154091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91440" tIns="45720" rIns="91440" bIns="45720" rtlCol="0" anchor="b">
            <a:normAutofit fontScale="925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pPr algn="ctr"/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自己紹介</a:t>
            </a:r>
            <a:r>
              <a:rPr lang="ja-JP" altLang="en-US" sz="44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で伝えたい</a:t>
            </a:r>
            <a:r>
              <a:rPr lang="ja-JP" altLang="en-US" sz="4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こと</a:t>
            </a:r>
          </a:p>
        </p:txBody>
      </p:sp>
      <p:sp>
        <p:nvSpPr>
          <p:cNvPr id="182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2095143" y="598673"/>
            <a:ext cx="6232849" cy="5280216"/>
          </a:xfrm>
        </p:spPr>
        <p:txBody>
          <a:bodyPr vert="eaVert">
            <a:norm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相手に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自分を知ってもらうため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ほんとうに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伝えたいことは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どんなことでしょう？</a:t>
            </a:r>
          </a:p>
        </p:txBody>
      </p:sp>
      <p:sp>
        <p:nvSpPr>
          <p:cNvPr id="1826" name="テキスト ボックス 5"/>
          <p:cNvSpPr txBox="1"/>
          <p:nvPr/>
        </p:nvSpPr>
        <p:spPr>
          <a:xfrm>
            <a:off x="154004" y="6097857"/>
            <a:ext cx="644545" cy="645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/>
              <a:t>４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D901333-B082-4F6B-8466-E39DC0938AB3}"/>
              </a:ext>
            </a:extLst>
          </p:cNvPr>
          <p:cNvSpPr txBox="1"/>
          <p:nvPr/>
        </p:nvSpPr>
        <p:spPr>
          <a:xfrm>
            <a:off x="9704671" y="810373"/>
            <a:ext cx="461665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こ しょうかい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F933DC7-0DD2-42F6-9700-E81D101B539A}"/>
              </a:ext>
            </a:extLst>
          </p:cNvPr>
          <p:cNvSpPr txBox="1"/>
          <p:nvPr/>
        </p:nvSpPr>
        <p:spPr>
          <a:xfrm>
            <a:off x="4651303" y="621427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つた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A9F5326-062F-4319-AA2F-1C1D41D0B8EB}"/>
              </a:ext>
            </a:extLst>
          </p:cNvPr>
          <p:cNvSpPr txBox="1"/>
          <p:nvPr/>
        </p:nvSpPr>
        <p:spPr>
          <a:xfrm>
            <a:off x="6763888" y="725302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ぶん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DCE82C3-3DE2-469F-9A3D-35DE8D9EA876}"/>
              </a:ext>
            </a:extLst>
          </p:cNvPr>
          <p:cNvSpPr txBox="1"/>
          <p:nvPr/>
        </p:nvSpPr>
        <p:spPr>
          <a:xfrm>
            <a:off x="7775030" y="711148"/>
            <a:ext cx="461665" cy="914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あい て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DCE82C3-3DE2-469F-9A3D-35DE8D9EA876}"/>
              </a:ext>
            </a:extLst>
          </p:cNvPr>
          <p:cNvSpPr txBox="1"/>
          <p:nvPr/>
        </p:nvSpPr>
        <p:spPr>
          <a:xfrm>
            <a:off x="6784431" y="2147225"/>
            <a:ext cx="461665" cy="914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F933DC7-0DD2-42F6-9700-E81D101B539A}"/>
              </a:ext>
            </a:extLst>
          </p:cNvPr>
          <p:cNvSpPr txBox="1"/>
          <p:nvPr/>
        </p:nvSpPr>
        <p:spPr>
          <a:xfrm>
            <a:off x="9709811" y="3288427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つた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8" name="タイトル 2"/>
          <p:cNvSpPr>
            <a:spLocks noGrp="1"/>
          </p:cNvSpPr>
          <p:nvPr>
            <p:ph type="title"/>
          </p:nvPr>
        </p:nvSpPr>
        <p:spPr>
          <a:xfrm>
            <a:off x="10174944" y="467920"/>
            <a:ext cx="923330" cy="4495865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>
            <a:normAutofit/>
          </a:bodyPr>
          <a:lstStyle/>
          <a:p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自己紹介をする場面</a:t>
            </a:r>
          </a:p>
        </p:txBody>
      </p:sp>
      <p:sp>
        <p:nvSpPr>
          <p:cNvPr id="1829" name="コンテンツ プレースホルダー 4"/>
          <p:cNvSpPr>
            <a:spLocks noGrp="1"/>
          </p:cNvSpPr>
          <p:nvPr>
            <p:ph idx="1"/>
          </p:nvPr>
        </p:nvSpPr>
        <p:spPr>
          <a:xfrm>
            <a:off x="3365280" y="0"/>
            <a:ext cx="6301504" cy="6231469"/>
          </a:xfrm>
        </p:spPr>
        <p:txBody>
          <a:bodyPr vert="eaVert">
            <a:norm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これから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en-US" altLang="ja-JP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 </a:t>
            </a: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いろいろな場面で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 いろいろな人にむけて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自己紹介をする機会が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あります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pic>
        <p:nvPicPr>
          <p:cNvPr id="1830" name="図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000" y="3712029"/>
            <a:ext cx="1905002" cy="1905002"/>
          </a:xfrm>
          <a:prstGeom prst="rect">
            <a:avLst/>
          </a:prstGeom>
        </p:spPr>
      </p:pic>
      <p:pic>
        <p:nvPicPr>
          <p:cNvPr id="1831" name="図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9480" y="2202561"/>
            <a:ext cx="1467192" cy="1384430"/>
          </a:xfrm>
          <a:prstGeom prst="rect">
            <a:avLst/>
          </a:prstGeom>
        </p:spPr>
      </p:pic>
      <p:pic>
        <p:nvPicPr>
          <p:cNvPr id="1832" name="図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409" y="1427584"/>
            <a:ext cx="1467192" cy="1467192"/>
          </a:xfrm>
          <a:prstGeom prst="rect">
            <a:avLst/>
          </a:prstGeom>
        </p:spPr>
      </p:pic>
      <p:sp>
        <p:nvSpPr>
          <p:cNvPr id="1833" name="吹き出し: 円形 5"/>
          <p:cNvSpPr/>
          <p:nvPr/>
        </p:nvSpPr>
        <p:spPr>
          <a:xfrm>
            <a:off x="2556930" y="326743"/>
            <a:ext cx="1467192" cy="1467192"/>
          </a:xfrm>
          <a:prstGeom prst="wedgeEllipseCallout">
            <a:avLst>
              <a:gd name="adj1" fmla="val -76023"/>
              <a:gd name="adj2" fmla="val 528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dirty="0">
                <a:ln w="0">
                  <a:noFill/>
                </a:ln>
              </a:rPr>
              <a:t>どこで？</a:t>
            </a:r>
          </a:p>
        </p:txBody>
      </p:sp>
      <p:sp>
        <p:nvSpPr>
          <p:cNvPr id="1834" name="吹き出し: 円形 10"/>
          <p:cNvSpPr/>
          <p:nvPr/>
        </p:nvSpPr>
        <p:spPr>
          <a:xfrm>
            <a:off x="3544064" y="3805334"/>
            <a:ext cx="1467192" cy="1467192"/>
          </a:xfrm>
          <a:prstGeom prst="wedgeEllipseCallout">
            <a:avLst>
              <a:gd name="adj1" fmla="val -74707"/>
              <a:gd name="adj2" fmla="val 274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dirty="0"/>
              <a:t>だれに？</a:t>
            </a:r>
          </a:p>
        </p:txBody>
      </p:sp>
      <p:sp>
        <p:nvSpPr>
          <p:cNvPr id="1835" name="テキスト ボックス 9"/>
          <p:cNvSpPr txBox="1"/>
          <p:nvPr/>
        </p:nvSpPr>
        <p:spPr>
          <a:xfrm>
            <a:off x="154004" y="6056889"/>
            <a:ext cx="644545" cy="645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/>
              <a:t>５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F1E352D-6BA1-4D68-8257-39D71CC59F6F}"/>
              </a:ext>
            </a:extLst>
          </p:cNvPr>
          <p:cNvSpPr txBox="1"/>
          <p:nvPr/>
        </p:nvSpPr>
        <p:spPr>
          <a:xfrm>
            <a:off x="5988386" y="574532"/>
            <a:ext cx="461665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こ しょうかい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62130A9-EF68-4961-9117-36089B64A0AA}"/>
              </a:ext>
            </a:extLst>
          </p:cNvPr>
          <p:cNvSpPr txBox="1"/>
          <p:nvPr/>
        </p:nvSpPr>
        <p:spPr>
          <a:xfrm>
            <a:off x="10627817" y="864136"/>
            <a:ext cx="461665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こ しょうかい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7083727" y="3165822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ひと</a:t>
            </a:r>
            <a:endParaRPr kumimoji="1" lang="en-US" altLang="ja-JP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8071396" y="2817060"/>
            <a:ext cx="461665" cy="130653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/>
              <a:t>ば   </a:t>
            </a:r>
            <a:r>
              <a:rPr kumimoji="1" lang="ja-JP" altLang="en-US" dirty="0" err="1" smtClean="0"/>
              <a:t>めん</a:t>
            </a:r>
            <a:endParaRPr kumimoji="1" lang="en-US" altLang="ja-JP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5990551" y="3751976"/>
            <a:ext cx="461665" cy="130653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/>
              <a:t>き   かい</a:t>
            </a:r>
            <a:endParaRPr kumimoji="1" lang="en-US" altLang="ja-JP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7BB8D04-95E1-4545-BD3C-3A68C1109622}"/>
              </a:ext>
            </a:extLst>
          </p:cNvPr>
          <p:cNvSpPr txBox="1"/>
          <p:nvPr/>
        </p:nvSpPr>
        <p:spPr>
          <a:xfrm>
            <a:off x="10676851" y="3910237"/>
            <a:ext cx="461665" cy="130653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/>
              <a:t>ば   </a:t>
            </a:r>
            <a:r>
              <a:rPr kumimoji="1" lang="ja-JP" altLang="en-US" dirty="0" err="1" smtClean="0"/>
              <a:t>めん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69376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0" name="コンテンツ プレースホルダー 4"/>
          <p:cNvSpPr>
            <a:spLocks noGrp="1"/>
          </p:cNvSpPr>
          <p:nvPr>
            <p:ph idx="1"/>
          </p:nvPr>
        </p:nvSpPr>
        <p:spPr>
          <a:xfrm>
            <a:off x="7820965" y="764824"/>
            <a:ext cx="804333" cy="5328352"/>
          </a:xfrm>
        </p:spPr>
        <p:txBody>
          <a:bodyPr vert="eaVert">
            <a:noAutofit/>
          </a:bodyPr>
          <a:lstStyle/>
          <a:p>
            <a:pPr marL="45720" indent="0">
              <a:lnSpc>
                <a:spcPct val="20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自己紹介では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20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・自分のよさ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20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・自分らしさ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20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を伝えましょう</a:t>
            </a:r>
          </a:p>
        </p:txBody>
      </p:sp>
      <p:sp>
        <p:nvSpPr>
          <p:cNvPr id="1841" name="タイトル 2"/>
          <p:cNvSpPr txBox="1"/>
          <p:nvPr/>
        </p:nvSpPr>
        <p:spPr>
          <a:xfrm>
            <a:off x="9051385" y="541214"/>
            <a:ext cx="923330" cy="5085863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kumimoji="1" sz="3400" kern="1200">
                <a:solidFill>
                  <a:schemeClr val="tx1"/>
                </a:solidFill>
                <a:latin typeface="MS Mincho" panose="02020609040205080304" pitchFamily="17" charset="-128"/>
                <a:ea typeface="MS Mincho" panose="02020609040205080304" pitchFamily="17" charset="-128"/>
                <a:cs typeface="+mj-cs"/>
              </a:defRPr>
            </a:lvl1pPr>
          </a:lstStyle>
          <a:p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自己紹介</a:t>
            </a:r>
            <a:r>
              <a:rPr lang="ja-JP" altLang="en-US" sz="36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で</a:t>
            </a: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伝</a:t>
            </a:r>
            <a:r>
              <a:rPr lang="ja-JP" altLang="en-US" sz="36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える</a:t>
            </a: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こと</a:t>
            </a:r>
          </a:p>
        </p:txBody>
      </p:sp>
      <p:pic>
        <p:nvPicPr>
          <p:cNvPr id="1842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418" y="3264915"/>
            <a:ext cx="1980043" cy="1868351"/>
          </a:xfrm>
          <a:prstGeom prst="rect">
            <a:avLst/>
          </a:prstGeom>
        </p:spPr>
      </p:pic>
      <p:sp>
        <p:nvSpPr>
          <p:cNvPr id="1843" name="テキスト ボックス 8"/>
          <p:cNvSpPr txBox="1"/>
          <p:nvPr/>
        </p:nvSpPr>
        <p:spPr>
          <a:xfrm>
            <a:off x="154004" y="6077373"/>
            <a:ext cx="644545" cy="645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/>
              <a:t>６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BCFF6A0-FF77-462F-BB62-887D614AD2CB}"/>
              </a:ext>
            </a:extLst>
          </p:cNvPr>
          <p:cNvSpPr txBox="1"/>
          <p:nvPr/>
        </p:nvSpPr>
        <p:spPr>
          <a:xfrm>
            <a:off x="7838895" y="920870"/>
            <a:ext cx="461665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こ しょうかい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8BBF18B-476A-4EB3-9AD5-22D9AA298C9B}"/>
              </a:ext>
            </a:extLst>
          </p:cNvPr>
          <p:cNvSpPr txBox="1"/>
          <p:nvPr/>
        </p:nvSpPr>
        <p:spPr>
          <a:xfrm>
            <a:off x="9548910" y="864258"/>
            <a:ext cx="461665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こ しょうかい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EF94358-E8FD-493C-94F4-B71052C3ADB3}"/>
              </a:ext>
            </a:extLst>
          </p:cNvPr>
          <p:cNvSpPr txBox="1"/>
          <p:nvPr/>
        </p:nvSpPr>
        <p:spPr>
          <a:xfrm>
            <a:off x="3848092" y="1261826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つた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A5775E9D-7B55-489A-B741-AA56E5D357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7889" y="1273233"/>
            <a:ext cx="512108" cy="1085182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4E604C25-D809-4C0C-87F5-DB7B636B00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2769" y="1261826"/>
            <a:ext cx="512108" cy="1085182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EF94358-E8FD-493C-94F4-B71052C3ADB3}"/>
              </a:ext>
            </a:extLst>
          </p:cNvPr>
          <p:cNvSpPr txBox="1"/>
          <p:nvPr/>
        </p:nvSpPr>
        <p:spPr>
          <a:xfrm>
            <a:off x="9530854" y="3084764"/>
            <a:ext cx="461665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つた</a:t>
            </a:r>
          </a:p>
        </p:txBody>
      </p:sp>
    </p:spTree>
    <p:extLst>
      <p:ext uri="{BB962C8B-B14F-4D97-AF65-F5344CB8AC3E}">
        <p14:creationId xmlns:p14="http://schemas.microsoft.com/office/powerpoint/2010/main" val="3829760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0" name="タイトル 2"/>
          <p:cNvSpPr>
            <a:spLocks noGrp="1"/>
          </p:cNvSpPr>
          <p:nvPr>
            <p:ph type="title"/>
          </p:nvPr>
        </p:nvSpPr>
        <p:spPr>
          <a:xfrm>
            <a:off x="9071988" y="558799"/>
            <a:ext cx="916074" cy="4101124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vert="eaVert" lIns="72000" tIns="108000" rIns="72000" bIns="72000">
            <a:normAutofit/>
          </a:bodyPr>
          <a:lstStyle/>
          <a:p>
            <a:pPr algn="ctr"/>
            <a:r>
              <a:rPr lang="ja-JP" altLang="en-US" sz="40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自己紹介の内容</a:t>
            </a:r>
          </a:p>
        </p:txBody>
      </p:sp>
      <p:sp>
        <p:nvSpPr>
          <p:cNvPr id="1861" name="コンテンツ プレースホルダー 4"/>
          <p:cNvSpPr>
            <a:spLocks noGrp="1"/>
          </p:cNvSpPr>
          <p:nvPr>
            <p:ph idx="1"/>
          </p:nvPr>
        </p:nvSpPr>
        <p:spPr>
          <a:xfrm>
            <a:off x="3322045" y="569041"/>
            <a:ext cx="5547910" cy="5734903"/>
          </a:xfrm>
        </p:spPr>
        <p:txBody>
          <a:bodyPr vert="eaVert">
            <a:no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・名前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・年</a:t>
            </a:r>
            <a:r>
              <a:rPr lang="ja-JP" altLang="en-US" sz="3600" dirty="0" err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れい</a:t>
            </a: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（学校名や学年）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・好きなこと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・苦手なこと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・趣味や特技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ja-JP" altLang="en-US" sz="3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・将来の目標　など</a:t>
            </a:r>
            <a:endParaRPr lang="en-US" altLang="ja-JP" sz="3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45720" indent="0">
              <a:lnSpc>
                <a:spcPct val="150000"/>
              </a:lnSpc>
              <a:buNone/>
            </a:pPr>
            <a:endParaRPr lang="ja-JP" altLang="en-US" sz="18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862" name="テキスト ボックス 4"/>
          <p:cNvSpPr txBox="1"/>
          <p:nvPr/>
        </p:nvSpPr>
        <p:spPr>
          <a:xfrm>
            <a:off x="154004" y="6056889"/>
            <a:ext cx="4395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/>
              <a:t>7</a:t>
            </a:r>
          </a:p>
          <a:p>
            <a:endParaRPr kumimoji="1" lang="ja-JP" altLang="en-US" sz="3600" dirty="0"/>
          </a:p>
        </p:txBody>
      </p:sp>
      <p:sp>
        <p:nvSpPr>
          <p:cNvPr id="1863" name="テキスト ボックス 1"/>
          <p:cNvSpPr txBox="1"/>
          <p:nvPr/>
        </p:nvSpPr>
        <p:spPr>
          <a:xfrm>
            <a:off x="4190394" y="1114942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しゅ み</a:t>
            </a:r>
          </a:p>
        </p:txBody>
      </p:sp>
      <p:sp>
        <p:nvSpPr>
          <p:cNvPr id="1864" name="テキスト ボックス 5"/>
          <p:cNvSpPr txBox="1"/>
          <p:nvPr/>
        </p:nvSpPr>
        <p:spPr>
          <a:xfrm>
            <a:off x="4136704" y="2456327"/>
            <a:ext cx="461665" cy="90024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とく ぎ</a:t>
            </a:r>
          </a:p>
        </p:txBody>
      </p:sp>
      <p:sp>
        <p:nvSpPr>
          <p:cNvPr id="1865" name="テキスト ボックス 6"/>
          <p:cNvSpPr txBox="1"/>
          <p:nvPr/>
        </p:nvSpPr>
        <p:spPr>
          <a:xfrm>
            <a:off x="3105592" y="894940"/>
            <a:ext cx="461665" cy="124649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しょうらい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E67D739-F369-4DFA-B40B-B969F10FFF3E}"/>
              </a:ext>
            </a:extLst>
          </p:cNvPr>
          <p:cNvSpPr txBox="1"/>
          <p:nvPr/>
        </p:nvSpPr>
        <p:spPr>
          <a:xfrm>
            <a:off x="9569073" y="991655"/>
            <a:ext cx="461665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じ こ しょうかい</a:t>
            </a:r>
          </a:p>
        </p:txBody>
      </p:sp>
      <p:sp>
        <p:nvSpPr>
          <p:cNvPr id="9" name="テキスト ボックス 1"/>
          <p:cNvSpPr txBox="1"/>
          <p:nvPr/>
        </p:nvSpPr>
        <p:spPr>
          <a:xfrm>
            <a:off x="9574218" y="3421457"/>
            <a:ext cx="461665" cy="134397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ないよう</a:t>
            </a:r>
          </a:p>
        </p:txBody>
      </p:sp>
      <p:sp>
        <p:nvSpPr>
          <p:cNvPr id="10" name="テキスト ボックス 1"/>
          <p:cNvSpPr txBox="1"/>
          <p:nvPr/>
        </p:nvSpPr>
        <p:spPr>
          <a:xfrm>
            <a:off x="8355018" y="1182350"/>
            <a:ext cx="461665" cy="134397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/>
              <a:t>な  まえ</a:t>
            </a:r>
            <a:endParaRPr kumimoji="1" lang="ja-JP" altLang="en-US" dirty="0"/>
          </a:p>
        </p:txBody>
      </p:sp>
      <p:sp>
        <p:nvSpPr>
          <p:cNvPr id="11" name="テキスト ボックス 1"/>
          <p:cNvSpPr txBox="1"/>
          <p:nvPr/>
        </p:nvSpPr>
        <p:spPr>
          <a:xfrm>
            <a:off x="7258911" y="1062187"/>
            <a:ext cx="461665" cy="520672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err="1" smtClean="0"/>
              <a:t>ねん</a:t>
            </a:r>
            <a:r>
              <a:rPr kumimoji="1" lang="ja-JP" altLang="en-US" dirty="0"/>
              <a:t>　</a:t>
            </a:r>
            <a:r>
              <a:rPr kumimoji="1" lang="ja-JP" altLang="en-US" dirty="0" smtClean="0"/>
              <a:t>　　　　　</a:t>
            </a:r>
            <a:r>
              <a:rPr kumimoji="1" lang="ja-JP" altLang="en-US" dirty="0" err="1" smtClean="0"/>
              <a:t>がっ</a:t>
            </a:r>
            <a:r>
              <a:rPr kumimoji="1" lang="ja-JP" altLang="en-US" dirty="0" smtClean="0"/>
              <a:t>こうめい　　がくねん　</a:t>
            </a:r>
            <a:endParaRPr kumimoji="1" lang="en-US" altLang="ja-JP" dirty="0" smtClean="0"/>
          </a:p>
        </p:txBody>
      </p:sp>
      <p:sp>
        <p:nvSpPr>
          <p:cNvPr id="12" name="テキスト ボックス 1"/>
          <p:cNvSpPr txBox="1"/>
          <p:nvPr/>
        </p:nvSpPr>
        <p:spPr>
          <a:xfrm>
            <a:off x="6250726" y="1161834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す</a:t>
            </a:r>
          </a:p>
        </p:txBody>
      </p:sp>
      <p:sp>
        <p:nvSpPr>
          <p:cNvPr id="13" name="テキスト ボックス 1"/>
          <p:cNvSpPr txBox="1"/>
          <p:nvPr/>
        </p:nvSpPr>
        <p:spPr>
          <a:xfrm>
            <a:off x="5189787" y="1129595"/>
            <a:ext cx="461665" cy="100693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/>
              <a:t>にが  て</a:t>
            </a:r>
            <a:endParaRPr kumimoji="1" lang="ja-JP" altLang="en-US" dirty="0"/>
          </a:p>
        </p:txBody>
      </p:sp>
      <p:sp>
        <p:nvSpPr>
          <p:cNvPr id="14" name="テキスト ボックス 1"/>
          <p:cNvSpPr txBox="1"/>
          <p:nvPr/>
        </p:nvSpPr>
        <p:spPr>
          <a:xfrm>
            <a:off x="3091356" y="2424995"/>
            <a:ext cx="461665" cy="132052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err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もくひょう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995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新学期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秋の楽しい教育機関向けプレゼンテーション (ワイド画面)</Template>
  <TotalTime>1449</TotalTime>
  <Words>1342</Words>
  <Application>Microsoft Office PowerPoint</Application>
  <PresentationFormat>ワイド画面</PresentationFormat>
  <Paragraphs>512</Paragraphs>
  <Slides>35</Slides>
  <Notes>25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3" baseType="lpstr">
      <vt:lpstr>ＭＳ ゴシック</vt:lpstr>
      <vt:lpstr>MS Mincho</vt:lpstr>
      <vt:lpstr>MS Mincho</vt:lpstr>
      <vt:lpstr>UD デジタル 教科書体 N-R</vt:lpstr>
      <vt:lpstr>メイリオ</vt:lpstr>
      <vt:lpstr>Arial</vt:lpstr>
      <vt:lpstr>Cambria</vt:lpstr>
      <vt:lpstr>新学期 16x9</vt:lpstr>
      <vt:lpstr>自己紹介文をつくろう</vt:lpstr>
      <vt:lpstr>第１回</vt:lpstr>
      <vt:lpstr>PowerPoint プレゼンテーション</vt:lpstr>
      <vt:lpstr>PowerPoint プレゼンテーション</vt:lpstr>
      <vt:lpstr>今までの自己紹介</vt:lpstr>
      <vt:lpstr>PowerPoint プレゼンテーション</vt:lpstr>
      <vt:lpstr> 自己紹介をする場面</vt:lpstr>
      <vt:lpstr>PowerPoint プレゼンテーション</vt:lpstr>
      <vt:lpstr>自己紹介の内容</vt:lpstr>
      <vt:lpstr>自己紹介でだいじなこと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自己紹介文を作ろう</dc:title>
  <dc:creator>kk418</dc:creator>
  <cp:lastModifiedBy>Administrator</cp:lastModifiedBy>
  <cp:revision>124</cp:revision>
  <cp:lastPrinted>2024-03-19T03:50:14Z</cp:lastPrinted>
  <dcterms:created xsi:type="dcterms:W3CDTF">2023-08-02T02:50:21Z</dcterms:created>
  <dcterms:modified xsi:type="dcterms:W3CDTF">2024-03-19T07:41:50Z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