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63" r:id="rId2"/>
    <p:sldId id="257" r:id="rId3"/>
    <p:sldId id="269" r:id="rId4"/>
    <p:sldId id="261" r:id="rId5"/>
    <p:sldId id="265" r:id="rId6"/>
    <p:sldId id="259" r:id="rId7"/>
    <p:sldId id="260" r:id="rId8"/>
  </p:sldIdLst>
  <p:sldSz cx="9144000" cy="6858000" type="screen4x3"/>
  <p:notesSz cx="6742113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7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7E201-FCC2-426A-9CC8-711EC8E39D53}" type="datetimeFigureOut">
              <a:rPr kumimoji="1" lang="ja-JP" altLang="en-US" smtClean="0"/>
              <a:t>2018/3/2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18EDD-A187-4ECB-9196-864E340F7C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465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2018/3/2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.jp/url?sa=i&amp;rct=j&amp;q=&amp;esrc=s&amp;source=images&amp;cd=&amp;cad=rja&amp;uact=8&amp;ved=0ahUKEwim_eD-wu_OAhUKlZQKHUB5CqoQjRwIBw&amp;url=http://www.infoaomori.ne.jp/rokusho/policy.html&amp;bvm=bv.131669213,d.dGo&amp;psig=AFQjCNE5JggDo6Fl2P5NeD_NTUKBsHuX2A&amp;ust=1472865834764678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hyperlink" Target="http://www.google.co.jp/url?sa=i&amp;rct=j&amp;q=&amp;esrc=s&amp;source=images&amp;cd=&amp;cad=rja&amp;uact=8&amp;ved=0ahUKEwjP0qn2w-_OAhVIE5QKHTGaAC0QjRwIBw&amp;url=http://doragon.info/ohayo/&amp;bvm=bv.131669213,d.dGo&amp;psig=AFQjCNFlLWNcc9UiA34gJ3v0gj-AYxS8Fg&amp;ust=1472866084843049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.jp/url?sa=i&amp;rct=j&amp;q=&amp;esrc=s&amp;source=images&amp;cd=&amp;cad=rja&amp;uact=8&amp;ved=0ahUKEwim_eD-wu_OAhUKlZQKHUB5CqoQjRwIBw&amp;url=http://www.infoaomori.ne.jp/rokusho/policy.html&amp;bvm=bv.131669213,d.dGo&amp;psig=AFQjCNE5JggDo6Fl2P5NeD_NTUKBsHuX2A&amp;ust=1472865834764678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hyperlink" Target="http://www.google.co.jp/url?sa=i&amp;rct=j&amp;q=&amp;esrc=s&amp;source=images&amp;cd=&amp;cad=rja&amp;uact=8&amp;ved=0ahUKEwjP0qn2w-_OAhVIE5QKHTGaAC0QjRwIBw&amp;url=http://doragon.info/ohayo/&amp;bvm=bv.131669213,d.dGo&amp;psig=AFQjCNFlLWNcc9UiA34gJ3v0gj-AYxS8Fg&amp;ust=1472866084843049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jp/url?sa=i&amp;rct=j&amp;q=&amp;esrc=s&amp;source=images&amp;cd=&amp;cad=rja&amp;uact=8&amp;ved=0ahUKEwidrvflxu_OAhXPNpQKHeMyBKUQjRwIBw&amp;url=http://okmusic.jp/musichubz/artists/58133/images&amp;bvm=bv.131669213,d.dGo&amp;psig=AFQjCNH0ldBafud_-khtU60_SInE30sQUw&amp;ust=1472866847863333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1124744"/>
            <a:ext cx="8239836" cy="23876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全校朝会で「具体的目標」を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/>
              <a:t>全児童</a:t>
            </a:r>
            <a:r>
              <a:rPr lang="ja-JP" altLang="en-US" dirty="0" smtClean="0"/>
              <a:t>に周知するための</a:t>
            </a:r>
            <a:r>
              <a:rPr kumimoji="1" lang="ja-JP" altLang="en-US" dirty="0" smtClean="0"/>
              <a:t>スライド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51720" y="4149080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あいさつ，</a:t>
            </a:r>
            <a:r>
              <a:rPr lang="ja-JP" altLang="en-US" sz="3600" dirty="0" smtClean="0"/>
              <a:t>あったか言葉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2143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402432"/>
            <a:ext cx="9144000" cy="7260432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0" y="170056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200" b="1" dirty="0" smtClean="0">
                <a:ln w="28575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○○小</a:t>
            </a:r>
            <a:r>
              <a:rPr lang="ja-JP" altLang="en-US" sz="4200" b="1" dirty="0">
                <a:ln w="28575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に</a:t>
            </a:r>
            <a:r>
              <a:rPr kumimoji="1" lang="ja-JP" altLang="en-US" sz="4200" b="1" dirty="0" smtClean="0">
                <a:ln w="28575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　よい風を　どんどん　</a:t>
            </a:r>
            <a:r>
              <a:rPr lang="ja-JP" altLang="en-US" sz="4200" b="1" dirty="0" smtClean="0">
                <a:ln w="28575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おこそう</a:t>
            </a:r>
            <a:endParaRPr kumimoji="1" lang="ja-JP" altLang="en-US" sz="4200" b="1" dirty="0">
              <a:ln w="28575">
                <a:solidFill>
                  <a:srgbClr val="00206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4907" y="4204246"/>
            <a:ext cx="43204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n w="381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あいさつ</a:t>
            </a:r>
            <a:endParaRPr kumimoji="1" lang="ja-JP" altLang="en-US" sz="6600" b="1" dirty="0">
              <a:ln w="381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239344" y="5445224"/>
            <a:ext cx="590465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n w="381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あったかことば</a:t>
            </a:r>
            <a:endParaRPr kumimoji="1" lang="ja-JP" altLang="en-US" sz="6600" b="1" dirty="0">
              <a:ln w="381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1706" y="1024277"/>
            <a:ext cx="91122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60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「　　　　　　　　　」プロジェクト</a:t>
            </a:r>
            <a:endParaRPr kumimoji="1" lang="ja-JP" altLang="en-US" sz="9600" dirty="0">
              <a:ln w="38100" cmpd="sng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吹き出し 10"/>
          <p:cNvSpPr/>
          <p:nvPr/>
        </p:nvSpPr>
        <p:spPr>
          <a:xfrm>
            <a:off x="2483768" y="5013176"/>
            <a:ext cx="2808312" cy="1296144"/>
          </a:xfrm>
          <a:prstGeom prst="wedgeRoundRectCallout">
            <a:avLst>
              <a:gd name="adj1" fmla="val -59265"/>
              <a:gd name="adj2" fmla="val 864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1520" y="188640"/>
            <a:ext cx="3888432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381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あいさつ</a:t>
            </a:r>
            <a:endParaRPr kumimoji="1" lang="ja-JP" altLang="en-US" sz="6600" b="1" dirty="0">
              <a:ln w="381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図 2" descr="204080あいさつ（総称）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476672"/>
            <a:ext cx="1646312" cy="1646312"/>
          </a:xfrm>
          <a:prstGeom prst="rect">
            <a:avLst/>
          </a:prstGeom>
        </p:spPr>
      </p:pic>
      <p:pic>
        <p:nvPicPr>
          <p:cNvPr id="4" name="図 3" descr="204099がんばりました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08304" y="5085184"/>
            <a:ext cx="1574304" cy="1574304"/>
          </a:xfrm>
          <a:prstGeom prst="rect">
            <a:avLst/>
          </a:prstGeom>
        </p:spPr>
      </p:pic>
      <p:pic>
        <p:nvPicPr>
          <p:cNvPr id="5" name="図 4" descr="204012会う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4941168"/>
            <a:ext cx="1728192" cy="1728192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109182" y="1412776"/>
            <a:ext cx="90348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3600" dirty="0" smtClean="0"/>
              <a:t>あいさつは人と人をつなぐ</a:t>
            </a:r>
          </a:p>
          <a:p>
            <a:pPr>
              <a:lnSpc>
                <a:spcPct val="150000"/>
              </a:lnSpc>
            </a:pPr>
            <a:r>
              <a:rPr lang="ja-JP" altLang="ja-JP" sz="3600" dirty="0" smtClean="0"/>
              <a:t>あいさつ</a:t>
            </a:r>
            <a:r>
              <a:rPr lang="ja-JP" altLang="en-US" sz="3600" dirty="0" smtClean="0"/>
              <a:t>をすると，</a:t>
            </a:r>
            <a:r>
              <a:rPr lang="ja-JP" altLang="ja-JP" sz="3600" dirty="0" smtClean="0"/>
              <a:t>お</a:t>
            </a:r>
            <a:r>
              <a:rPr lang="ja-JP" altLang="en-US" sz="3600" dirty="0" smtClean="0"/>
              <a:t>たが</a:t>
            </a:r>
            <a:r>
              <a:rPr lang="ja-JP" altLang="ja-JP" sz="3600" dirty="0" smtClean="0"/>
              <a:t>いに気持ちよ</a:t>
            </a:r>
            <a:r>
              <a:rPr lang="ja-JP" altLang="en-US" sz="3600" dirty="0" smtClean="0"/>
              <a:t>くなる</a:t>
            </a:r>
            <a:endParaRPr lang="ja-JP" altLang="ja-JP" sz="3600" dirty="0" smtClean="0"/>
          </a:p>
          <a:p>
            <a:pPr>
              <a:lnSpc>
                <a:spcPct val="150000"/>
              </a:lnSpc>
            </a:pPr>
            <a:r>
              <a:rPr lang="ja-JP" altLang="ja-JP" sz="3600" dirty="0" smtClean="0"/>
              <a:t>いろいろな人と仲よくなれる魔法のことば</a:t>
            </a:r>
            <a:endParaRPr lang="en-US" altLang="ja-JP" sz="3600" dirty="0" smtClean="0"/>
          </a:p>
          <a:p>
            <a:pPr>
              <a:lnSpc>
                <a:spcPct val="150000"/>
              </a:lnSpc>
            </a:pPr>
            <a:r>
              <a:rPr lang="ja-JP" altLang="en-US" sz="3600" dirty="0" smtClean="0"/>
              <a:t>よ</a:t>
            </a:r>
            <a:r>
              <a:rPr lang="ja-JP" altLang="ja-JP" sz="3600" dirty="0" smtClean="0"/>
              <a:t>い人間関係を</a:t>
            </a:r>
            <a:r>
              <a:rPr lang="ja-JP" altLang="en-US" sz="3600" dirty="0" smtClean="0"/>
              <a:t>きず</a:t>
            </a:r>
            <a:r>
              <a:rPr lang="ja-JP" altLang="ja-JP" sz="3600" dirty="0" smtClean="0"/>
              <a:t>くきっかけとなる近道</a:t>
            </a:r>
            <a:endParaRPr lang="ja-JP" altLang="ja-JP" sz="3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487750" y="2975473"/>
            <a:ext cx="9669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ま ほ う</a:t>
            </a:r>
            <a:endParaRPr kumimoji="1" lang="ja-JP" altLang="en-US" sz="2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24545" y="3783802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err="1" smtClean="0"/>
              <a:t>にんげん</a:t>
            </a:r>
            <a:r>
              <a:rPr lang="ja-JP" altLang="en-US" sz="2000" dirty="0" smtClean="0"/>
              <a:t>かんけい</a:t>
            </a:r>
            <a:endParaRPr kumimoji="1" lang="ja-JP" altLang="en-US" sz="2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23344" y="3792808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err="1" smtClean="0"/>
              <a:t>ちか</a:t>
            </a:r>
            <a:r>
              <a:rPr lang="ja-JP" altLang="en-US" sz="2000" dirty="0" smtClean="0"/>
              <a:t>みち</a:t>
            </a:r>
            <a:endParaRPr kumimoji="1" lang="ja-JP" altLang="en-US" sz="20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627784" y="5085184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あいて</a:t>
            </a:r>
            <a:r>
              <a:rPr kumimoji="1" lang="ja-JP" altLang="en-US" sz="2400" b="1" dirty="0" smtClean="0"/>
              <a:t>の目を見て</a:t>
            </a:r>
            <a:endParaRPr kumimoji="1" lang="en-US" altLang="ja-JP" sz="2400" b="1" dirty="0" smtClean="0"/>
          </a:p>
          <a:p>
            <a:r>
              <a:rPr lang="ja-JP" altLang="en-US" sz="2400" b="1" dirty="0" err="1" smtClean="0"/>
              <a:t>えが</a:t>
            </a:r>
            <a:r>
              <a:rPr lang="ja-JP" altLang="en-US" sz="2400" b="1" dirty="0" smtClean="0"/>
              <a:t>おで</a:t>
            </a:r>
            <a:endParaRPr lang="en-US" altLang="ja-JP" sz="2400" b="1" dirty="0" smtClean="0"/>
          </a:p>
          <a:p>
            <a:r>
              <a:rPr kumimoji="1" lang="ja-JP" altLang="en-US" sz="2400" b="1" dirty="0" smtClean="0"/>
              <a:t>聞こえる大きさで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3351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1520" y="80886"/>
            <a:ext cx="3888432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381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あいさつ</a:t>
            </a:r>
            <a:endParaRPr kumimoji="1" lang="ja-JP" altLang="en-US" sz="6600" b="1" dirty="0">
              <a:ln w="381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「登校風景　イラスト」の画像検索結果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3356992"/>
            <a:ext cx="3743325" cy="3743325"/>
          </a:xfrm>
          <a:prstGeom prst="rect">
            <a:avLst/>
          </a:prstGeom>
          <a:noFill/>
        </p:spPr>
      </p:pic>
      <p:sp>
        <p:nvSpPr>
          <p:cNvPr id="13" name="テキスト ボックス 12"/>
          <p:cNvSpPr txBox="1"/>
          <p:nvPr/>
        </p:nvSpPr>
        <p:spPr>
          <a:xfrm>
            <a:off x="467544" y="1412776"/>
            <a:ext cx="806489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この後</a:t>
            </a:r>
            <a:endParaRPr kumimoji="1" lang="en-US" altLang="ja-JP" sz="3600" dirty="0" smtClean="0"/>
          </a:p>
          <a:p>
            <a:r>
              <a:rPr lang="ja-JP" altLang="en-US" sz="4800" b="1" dirty="0" smtClean="0">
                <a:ln w="28575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　○○○</a:t>
            </a:r>
            <a:r>
              <a:rPr kumimoji="1" lang="ja-JP" altLang="en-US" sz="4800" b="1" dirty="0" smtClean="0">
                <a:ln w="28575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委員会</a:t>
            </a:r>
            <a:r>
              <a:rPr kumimoji="1" lang="ja-JP" altLang="en-US" sz="3600" dirty="0" smtClean="0"/>
              <a:t>の人たちが</a:t>
            </a:r>
            <a:endParaRPr kumimoji="1" lang="en-US" altLang="ja-JP" sz="3600" dirty="0" smtClean="0"/>
          </a:p>
          <a:p>
            <a:r>
              <a:rPr lang="ja-JP" altLang="en-US" sz="3600" dirty="0" smtClean="0"/>
              <a:t>どうやったらいいのか</a:t>
            </a:r>
            <a:endParaRPr lang="en-US" altLang="ja-JP" sz="3600" dirty="0" smtClean="0"/>
          </a:p>
          <a:p>
            <a:r>
              <a:rPr lang="ja-JP" altLang="en-US" sz="3600" dirty="0" smtClean="0"/>
              <a:t>お手本を見せてくれます</a:t>
            </a:r>
            <a:endParaRPr lang="en-US" altLang="ja-JP" sz="3600" dirty="0" smtClean="0"/>
          </a:p>
        </p:txBody>
      </p:sp>
      <p:pic>
        <p:nvPicPr>
          <p:cNvPr id="1028" name="Picture 4" descr="「あいさつ　イラスト」の画像検索結果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1" y="4468950"/>
            <a:ext cx="2599503" cy="22004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1520" y="80886"/>
            <a:ext cx="3888432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381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あいさつ</a:t>
            </a:r>
            <a:endParaRPr kumimoji="1" lang="ja-JP" altLang="en-US" sz="6600" b="1" dirty="0">
              <a:ln w="381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「登校風景　イラスト」の画像検索結果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3501008"/>
            <a:ext cx="3743325" cy="3743325"/>
          </a:xfrm>
          <a:prstGeom prst="rect">
            <a:avLst/>
          </a:prstGeom>
          <a:noFill/>
        </p:spPr>
      </p:pic>
      <p:sp>
        <p:nvSpPr>
          <p:cNvPr id="13" name="テキスト ボックス 12"/>
          <p:cNvSpPr txBox="1"/>
          <p:nvPr/>
        </p:nvSpPr>
        <p:spPr>
          <a:xfrm>
            <a:off x="467544" y="1412776"/>
            <a:ext cx="806489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3600" dirty="0" smtClean="0"/>
          </a:p>
          <a:p>
            <a:r>
              <a:rPr lang="ja-JP" altLang="en-US" sz="4800" b="1" dirty="0" smtClean="0">
                <a:ln w="28575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　</a:t>
            </a:r>
            <a:r>
              <a:rPr lang="ja-JP" altLang="en-US" sz="4400" b="1" dirty="0" smtClean="0">
                <a:ln w="28575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○○○</a:t>
            </a:r>
            <a:r>
              <a:rPr kumimoji="1" lang="ja-JP" altLang="en-US" sz="4400" b="1" dirty="0" smtClean="0">
                <a:ln w="28575">
                  <a:solidFill>
                    <a:srgbClr val="00206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委員会</a:t>
            </a:r>
            <a:r>
              <a:rPr kumimoji="1" lang="ja-JP" altLang="en-US" sz="4400" dirty="0" smtClean="0"/>
              <a:t>の</a:t>
            </a:r>
            <a:r>
              <a:rPr lang="ja-JP" altLang="en-US" sz="4400" b="1" dirty="0" smtClean="0">
                <a:solidFill>
                  <a:srgbClr val="FF0000"/>
                </a:solidFill>
              </a:rPr>
              <a:t>お手本</a:t>
            </a:r>
            <a:r>
              <a:rPr lang="ja-JP" altLang="en-US" sz="4400" dirty="0" smtClean="0"/>
              <a:t>を</a:t>
            </a:r>
            <a:endParaRPr lang="en-US" altLang="ja-JP" sz="4400" dirty="0" smtClean="0"/>
          </a:p>
          <a:p>
            <a:endParaRPr lang="en-US" altLang="ja-JP" sz="4400" dirty="0" smtClean="0"/>
          </a:p>
          <a:p>
            <a:r>
              <a:rPr lang="ja-JP" altLang="en-US" sz="4400" dirty="0" smtClean="0"/>
              <a:t>　見ましょう。</a:t>
            </a:r>
            <a:endParaRPr lang="en-US" altLang="ja-JP" sz="4400" dirty="0" smtClean="0"/>
          </a:p>
        </p:txBody>
      </p:sp>
      <p:pic>
        <p:nvPicPr>
          <p:cNvPr id="1028" name="Picture 4" descr="「あいさつ　イラスト」の画像検索結果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4290" y="4375308"/>
            <a:ext cx="2599503" cy="22004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0647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ふわふわ.jpg"/>
          <p:cNvPicPr>
            <a:picLocks noChangeAspect="1"/>
          </p:cNvPicPr>
          <p:nvPr/>
        </p:nvPicPr>
        <p:blipFill>
          <a:blip r:embed="rId2" cstate="print"/>
          <a:srcRect l="5447" r="13252" b="243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79512" y="116632"/>
            <a:ext cx="5688632" cy="11079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あったかことば</a:t>
            </a:r>
            <a:endParaRPr kumimoji="1" lang="ja-JP" altLang="en-US" sz="6600" b="1" dirty="0">
              <a:ln w="38100">
                <a:solidFill>
                  <a:srgbClr val="FF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75656" y="3284984"/>
            <a:ext cx="3672408" cy="923330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pPr algn="ctr"/>
            <a:r>
              <a:rPr kumimoji="1"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ありがとう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21232962">
            <a:off x="251520" y="1484784"/>
            <a:ext cx="4392488" cy="923330"/>
          </a:xfrm>
          <a:prstGeom prst="rect">
            <a:avLst/>
          </a:prstGeom>
          <a:noFill/>
        </p:spPr>
        <p:txBody>
          <a:bodyPr wrap="square" rtlCol="0">
            <a:prstTxWarp prst="textInflateTop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だいじょうぶ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1520" y="4437112"/>
            <a:ext cx="2736304" cy="923330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やるね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91880" y="5445224"/>
            <a:ext cx="2880320" cy="923330"/>
          </a:xfrm>
          <a:prstGeom prst="rect">
            <a:avLst/>
          </a:prstGeom>
          <a:noFill/>
        </p:spPr>
        <p:txBody>
          <a:bodyPr wrap="square" rtlCol="0">
            <a:prstTxWarp prst="textCanDow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すごい！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355976" y="2204864"/>
            <a:ext cx="4572000" cy="923330"/>
          </a:xfrm>
          <a:prstGeom prst="rect">
            <a:avLst/>
          </a:prstGeom>
          <a:noFill/>
        </p:spPr>
        <p:txBody>
          <a:bodyPr wrap="square" rtlCol="0">
            <a:prstTxWarp prst="textCanDow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がんばったね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11960" y="4437112"/>
            <a:ext cx="4464496" cy="923330"/>
          </a:xfrm>
          <a:prstGeom prst="rect">
            <a:avLst/>
          </a:prstGeom>
          <a:noFill/>
        </p:spPr>
        <p:txBody>
          <a:bodyPr wrap="square" rtlCol="0">
            <a:prstTxWarp prst="textCanDow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気にするな！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144016" y="1484784"/>
            <a:ext cx="8892480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3300" dirty="0" smtClean="0"/>
              <a:t>・あったか言葉を言われたら気持ちがよ</a:t>
            </a:r>
            <a:r>
              <a:rPr lang="ja-JP" altLang="en-US" sz="3300" dirty="0" smtClean="0"/>
              <a:t>くなります</a:t>
            </a:r>
            <a:endParaRPr lang="en-US" altLang="ja-JP" sz="3300" dirty="0" smtClean="0"/>
          </a:p>
          <a:p>
            <a:pPr>
              <a:lnSpc>
                <a:spcPct val="150000"/>
              </a:lnSpc>
            </a:pPr>
            <a:r>
              <a:rPr lang="ja-JP" altLang="en-US" sz="3600" dirty="0" smtClean="0"/>
              <a:t>・</a:t>
            </a:r>
            <a:r>
              <a:rPr lang="ja-JP" altLang="ja-JP" sz="3600" dirty="0" smtClean="0"/>
              <a:t>言った人も気持ちがよ</a:t>
            </a:r>
            <a:r>
              <a:rPr lang="ja-JP" altLang="en-US" sz="3600" dirty="0" smtClean="0"/>
              <a:t>くなります</a:t>
            </a:r>
            <a:endParaRPr lang="ja-JP" altLang="ja-JP" sz="3600" dirty="0" smtClean="0"/>
          </a:p>
          <a:p>
            <a:pPr>
              <a:lnSpc>
                <a:spcPct val="150000"/>
              </a:lnSpc>
            </a:pPr>
            <a:r>
              <a:rPr lang="ja-JP" altLang="ja-JP" sz="3600" dirty="0" smtClean="0"/>
              <a:t>・友</a:t>
            </a:r>
            <a:r>
              <a:rPr lang="ja-JP" altLang="en-US" sz="3600" dirty="0" smtClean="0"/>
              <a:t>だち</a:t>
            </a:r>
            <a:r>
              <a:rPr lang="ja-JP" altLang="ja-JP" sz="3600" dirty="0" smtClean="0"/>
              <a:t>との仲もよく</a:t>
            </a:r>
            <a:r>
              <a:rPr lang="ja-JP" altLang="en-US" sz="3600" dirty="0" smtClean="0"/>
              <a:t>なります</a:t>
            </a:r>
            <a:endParaRPr lang="en-US" altLang="ja-JP" sz="3600" dirty="0" smtClean="0"/>
          </a:p>
        </p:txBody>
      </p:sp>
      <p:sp>
        <p:nvSpPr>
          <p:cNvPr id="13" name="正方形/長方形 12"/>
          <p:cNvSpPr/>
          <p:nvPr/>
        </p:nvSpPr>
        <p:spPr>
          <a:xfrm>
            <a:off x="251520" y="4581128"/>
            <a:ext cx="7056784" cy="1938992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ja-JP" altLang="en-US" sz="4000" dirty="0" smtClean="0"/>
              <a:t>言われた人が他の人にも言って</a:t>
            </a:r>
            <a:endParaRPr lang="en-US" altLang="ja-JP" sz="4000" dirty="0" smtClean="0"/>
          </a:p>
          <a:p>
            <a:r>
              <a:rPr lang="ja-JP" altLang="en-US" sz="4000" dirty="0" smtClean="0"/>
              <a:t>どんどん輪（わ）が広がると</a:t>
            </a:r>
            <a:endParaRPr lang="en-US" altLang="ja-JP" sz="4000" dirty="0" smtClean="0"/>
          </a:p>
          <a:p>
            <a:r>
              <a:rPr lang="ja-JP" altLang="en-US" sz="4000" dirty="0" smtClean="0"/>
              <a:t>いいですね</a:t>
            </a:r>
            <a:endParaRPr lang="ja-JP" altLang="ja-JP" sz="40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9512" y="116632"/>
            <a:ext cx="5688632" cy="11079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あったかことば</a:t>
            </a:r>
            <a:endParaRPr kumimoji="1" lang="ja-JP" altLang="en-US" sz="6600" b="1" dirty="0">
              <a:ln w="38100">
                <a:solidFill>
                  <a:srgbClr val="FF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5940152" y="1988840"/>
            <a:ext cx="3390900" cy="3810000"/>
            <a:chOff x="5753100" y="1340768"/>
            <a:chExt cx="3390900" cy="3810000"/>
          </a:xfrm>
        </p:grpSpPr>
        <p:pic>
          <p:nvPicPr>
            <p:cNvPr id="14" name="図 13" descr="figure_ta-da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53100" y="1340768"/>
              <a:ext cx="3390900" cy="3810000"/>
            </a:xfrm>
            <a:prstGeom prst="rect">
              <a:avLst/>
            </a:prstGeom>
          </p:spPr>
        </p:pic>
        <p:pic>
          <p:nvPicPr>
            <p:cNvPr id="3074" name="Picture 2" descr="「心」の画像検索結果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20634359">
              <a:off x="7020272" y="2636912"/>
              <a:ext cx="936104" cy="93610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144</Words>
  <Application>Microsoft Office PowerPoint</Application>
  <PresentationFormat>画面に合わせる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Office テーマ</vt:lpstr>
      <vt:lpstr>全校朝会で「具体的目標」を 全児童に周知するためのスライド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sensei</dc:creator>
  <cp:lastModifiedBy>田中 清章</cp:lastModifiedBy>
  <cp:revision>23</cp:revision>
  <cp:lastPrinted>2018-02-27T04:51:36Z</cp:lastPrinted>
  <dcterms:created xsi:type="dcterms:W3CDTF">2016-09-01T22:31:02Z</dcterms:created>
  <dcterms:modified xsi:type="dcterms:W3CDTF">2018-03-02T07:19:57Z</dcterms:modified>
</cp:coreProperties>
</file>