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sldIdLst>
    <p:sldId id="259" r:id="rId5"/>
  </p:sldIdLst>
  <p:sldSz cx="10439400" cy="14400213"/>
  <p:notesSz cx="6858000" cy="9144000"/>
  <p:defaultTextStyle>
    <a:defPPr>
      <a:defRPr lang="en-US"/>
    </a:defPPr>
    <a:lvl1pPr marL="0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1pPr>
    <a:lvl2pPr marL="506898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2pPr>
    <a:lvl3pPr marL="1013795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3pPr>
    <a:lvl4pPr marL="1520693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4pPr>
    <a:lvl5pPr marL="2027591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5pPr>
    <a:lvl6pPr marL="2534488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6pPr>
    <a:lvl7pPr marL="3041386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7pPr>
    <a:lvl8pPr marL="3548283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8pPr>
    <a:lvl9pPr marL="4055181" algn="l" defTabSz="506898" rtl="0" eaLnBrk="1" latinLnBrk="0" hangingPunct="1">
      <a:defRPr sz="19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37" d="100"/>
          <a:sy n="37" d="100"/>
        </p:scale>
        <p:origin x="19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2955" y="2356703"/>
            <a:ext cx="8873490" cy="5013407"/>
          </a:xfrm>
        </p:spPr>
        <p:txBody>
          <a:bodyPr anchor="b"/>
          <a:lstStyle>
            <a:lvl1pPr algn="ctr">
              <a:defRPr sz="68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4925" y="7563446"/>
            <a:ext cx="7829550" cy="3476717"/>
          </a:xfrm>
        </p:spPr>
        <p:txBody>
          <a:bodyPr/>
          <a:lstStyle>
            <a:lvl1pPr marL="0" indent="0" algn="ctr">
              <a:buNone/>
              <a:defRPr sz="2740"/>
            </a:lvl1pPr>
            <a:lvl2pPr marL="521985" indent="0" algn="ctr">
              <a:buNone/>
              <a:defRPr sz="2283"/>
            </a:lvl2pPr>
            <a:lvl3pPr marL="1043970" indent="0" algn="ctr">
              <a:buNone/>
              <a:defRPr sz="2055"/>
            </a:lvl3pPr>
            <a:lvl4pPr marL="1565956" indent="0" algn="ctr">
              <a:buNone/>
              <a:defRPr sz="1827"/>
            </a:lvl4pPr>
            <a:lvl5pPr marL="2087941" indent="0" algn="ctr">
              <a:buNone/>
              <a:defRPr sz="1827"/>
            </a:lvl5pPr>
            <a:lvl6pPr marL="2609926" indent="0" algn="ctr">
              <a:buNone/>
              <a:defRPr sz="1827"/>
            </a:lvl6pPr>
            <a:lvl7pPr marL="3131911" indent="0" algn="ctr">
              <a:buNone/>
              <a:defRPr sz="1827"/>
            </a:lvl7pPr>
            <a:lvl8pPr marL="3653897" indent="0" algn="ctr">
              <a:buNone/>
              <a:defRPr sz="1827"/>
            </a:lvl8pPr>
            <a:lvl9pPr marL="4175882" indent="0" algn="ctr">
              <a:buNone/>
              <a:defRPr sz="182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17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82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696" y="766678"/>
            <a:ext cx="2250996" cy="1220351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7710" y="766678"/>
            <a:ext cx="6622494" cy="1220351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75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48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272" y="3590057"/>
            <a:ext cx="9003983" cy="5990088"/>
          </a:xfrm>
        </p:spPr>
        <p:txBody>
          <a:bodyPr anchor="b"/>
          <a:lstStyle>
            <a:lvl1pPr>
              <a:defRPr sz="68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2272" y="9636813"/>
            <a:ext cx="9003983" cy="3150046"/>
          </a:xfrm>
        </p:spPr>
        <p:txBody>
          <a:bodyPr/>
          <a:lstStyle>
            <a:lvl1pPr marL="0" indent="0">
              <a:buNone/>
              <a:defRPr sz="2740">
                <a:solidFill>
                  <a:schemeClr val="tx1">
                    <a:tint val="82000"/>
                  </a:schemeClr>
                </a:solidFill>
              </a:defRPr>
            </a:lvl1pPr>
            <a:lvl2pPr marL="521985" indent="0">
              <a:buNone/>
              <a:defRPr sz="2283">
                <a:solidFill>
                  <a:schemeClr val="tx1">
                    <a:tint val="82000"/>
                  </a:schemeClr>
                </a:solidFill>
              </a:defRPr>
            </a:lvl2pPr>
            <a:lvl3pPr marL="1043970" indent="0">
              <a:buNone/>
              <a:defRPr sz="2055">
                <a:solidFill>
                  <a:schemeClr val="tx1">
                    <a:tint val="82000"/>
                  </a:schemeClr>
                </a:solidFill>
              </a:defRPr>
            </a:lvl3pPr>
            <a:lvl4pPr marL="1565956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4pPr>
            <a:lvl5pPr marL="2087941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5pPr>
            <a:lvl6pPr marL="2609926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6pPr>
            <a:lvl7pPr marL="3131911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7pPr>
            <a:lvl8pPr marL="3653897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8pPr>
            <a:lvl9pPr marL="4175882" indent="0">
              <a:buNone/>
              <a:defRPr sz="182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36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7709" y="3833390"/>
            <a:ext cx="4436745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4946" y="3833390"/>
            <a:ext cx="4436745" cy="91368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415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8" y="766681"/>
            <a:ext cx="9003983" cy="278337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070" y="3530053"/>
            <a:ext cx="4416355" cy="1730025"/>
          </a:xfrm>
        </p:spPr>
        <p:txBody>
          <a:bodyPr anchor="b"/>
          <a:lstStyle>
            <a:lvl1pPr marL="0" indent="0">
              <a:buNone/>
              <a:defRPr sz="2740" b="1"/>
            </a:lvl1pPr>
            <a:lvl2pPr marL="521985" indent="0">
              <a:buNone/>
              <a:defRPr sz="2283" b="1"/>
            </a:lvl2pPr>
            <a:lvl3pPr marL="1043970" indent="0">
              <a:buNone/>
              <a:defRPr sz="2055" b="1"/>
            </a:lvl3pPr>
            <a:lvl4pPr marL="1565956" indent="0">
              <a:buNone/>
              <a:defRPr sz="1827" b="1"/>
            </a:lvl4pPr>
            <a:lvl5pPr marL="2087941" indent="0">
              <a:buNone/>
              <a:defRPr sz="1827" b="1"/>
            </a:lvl5pPr>
            <a:lvl6pPr marL="2609926" indent="0">
              <a:buNone/>
              <a:defRPr sz="1827" b="1"/>
            </a:lvl6pPr>
            <a:lvl7pPr marL="3131911" indent="0">
              <a:buNone/>
              <a:defRPr sz="1827" b="1"/>
            </a:lvl7pPr>
            <a:lvl8pPr marL="3653897" indent="0">
              <a:buNone/>
              <a:defRPr sz="1827" b="1"/>
            </a:lvl8pPr>
            <a:lvl9pPr marL="4175882" indent="0">
              <a:buNone/>
              <a:defRPr sz="18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0" y="5260078"/>
            <a:ext cx="4416355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84947" y="3530053"/>
            <a:ext cx="4438105" cy="1730025"/>
          </a:xfrm>
        </p:spPr>
        <p:txBody>
          <a:bodyPr anchor="b"/>
          <a:lstStyle>
            <a:lvl1pPr marL="0" indent="0">
              <a:buNone/>
              <a:defRPr sz="2740" b="1"/>
            </a:lvl1pPr>
            <a:lvl2pPr marL="521985" indent="0">
              <a:buNone/>
              <a:defRPr sz="2283" b="1"/>
            </a:lvl2pPr>
            <a:lvl3pPr marL="1043970" indent="0">
              <a:buNone/>
              <a:defRPr sz="2055" b="1"/>
            </a:lvl3pPr>
            <a:lvl4pPr marL="1565956" indent="0">
              <a:buNone/>
              <a:defRPr sz="1827" b="1"/>
            </a:lvl4pPr>
            <a:lvl5pPr marL="2087941" indent="0">
              <a:buNone/>
              <a:defRPr sz="1827" b="1"/>
            </a:lvl5pPr>
            <a:lvl6pPr marL="2609926" indent="0">
              <a:buNone/>
              <a:defRPr sz="1827" b="1"/>
            </a:lvl6pPr>
            <a:lvl7pPr marL="3131911" indent="0">
              <a:buNone/>
              <a:defRPr sz="1827" b="1"/>
            </a:lvl7pPr>
            <a:lvl8pPr marL="3653897" indent="0">
              <a:buNone/>
              <a:defRPr sz="1827" b="1"/>
            </a:lvl8pPr>
            <a:lvl9pPr marL="4175882" indent="0">
              <a:buNone/>
              <a:defRPr sz="182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84947" y="5260078"/>
            <a:ext cx="4438105" cy="773678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592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47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93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960014"/>
            <a:ext cx="3366978" cy="3360050"/>
          </a:xfrm>
        </p:spPr>
        <p:txBody>
          <a:bodyPr anchor="b"/>
          <a:lstStyle>
            <a:lvl1pPr>
              <a:defRPr sz="365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38105" y="2073367"/>
            <a:ext cx="5284946" cy="10233485"/>
          </a:xfrm>
        </p:spPr>
        <p:txBody>
          <a:bodyPr/>
          <a:lstStyle>
            <a:lvl1pPr>
              <a:defRPr sz="3653"/>
            </a:lvl1pPr>
            <a:lvl2pPr>
              <a:defRPr sz="3197"/>
            </a:lvl2pPr>
            <a:lvl3pPr>
              <a:defRPr sz="2740"/>
            </a:lvl3pPr>
            <a:lvl4pPr>
              <a:defRPr sz="2283"/>
            </a:lvl4pPr>
            <a:lvl5pPr>
              <a:defRPr sz="2283"/>
            </a:lvl5pPr>
            <a:lvl6pPr>
              <a:defRPr sz="2283"/>
            </a:lvl6pPr>
            <a:lvl7pPr>
              <a:defRPr sz="2283"/>
            </a:lvl7pPr>
            <a:lvl8pPr>
              <a:defRPr sz="2283"/>
            </a:lvl8pPr>
            <a:lvl9pPr>
              <a:defRPr sz="22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4320064"/>
            <a:ext cx="3366978" cy="8003453"/>
          </a:xfrm>
        </p:spPr>
        <p:txBody>
          <a:bodyPr/>
          <a:lstStyle>
            <a:lvl1pPr marL="0" indent="0">
              <a:buNone/>
              <a:defRPr sz="1827"/>
            </a:lvl1pPr>
            <a:lvl2pPr marL="521985" indent="0">
              <a:buNone/>
              <a:defRPr sz="1598"/>
            </a:lvl2pPr>
            <a:lvl3pPr marL="1043970" indent="0">
              <a:buNone/>
              <a:defRPr sz="1370"/>
            </a:lvl3pPr>
            <a:lvl4pPr marL="1565956" indent="0">
              <a:buNone/>
              <a:defRPr sz="1142"/>
            </a:lvl4pPr>
            <a:lvl5pPr marL="2087941" indent="0">
              <a:buNone/>
              <a:defRPr sz="1142"/>
            </a:lvl5pPr>
            <a:lvl6pPr marL="2609926" indent="0">
              <a:buNone/>
              <a:defRPr sz="1142"/>
            </a:lvl6pPr>
            <a:lvl7pPr marL="3131911" indent="0">
              <a:buNone/>
              <a:defRPr sz="1142"/>
            </a:lvl7pPr>
            <a:lvl8pPr marL="3653897" indent="0">
              <a:buNone/>
              <a:defRPr sz="1142"/>
            </a:lvl8pPr>
            <a:lvl9pPr marL="4175882" indent="0">
              <a:buNone/>
              <a:defRPr sz="11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0386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069" y="960014"/>
            <a:ext cx="3366978" cy="3360050"/>
          </a:xfrm>
        </p:spPr>
        <p:txBody>
          <a:bodyPr anchor="b"/>
          <a:lstStyle>
            <a:lvl1pPr>
              <a:defRPr sz="365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38105" y="2073367"/>
            <a:ext cx="5284946" cy="10233485"/>
          </a:xfrm>
        </p:spPr>
        <p:txBody>
          <a:bodyPr anchor="t"/>
          <a:lstStyle>
            <a:lvl1pPr marL="0" indent="0">
              <a:buNone/>
              <a:defRPr sz="3653"/>
            </a:lvl1pPr>
            <a:lvl2pPr marL="521985" indent="0">
              <a:buNone/>
              <a:defRPr sz="3197"/>
            </a:lvl2pPr>
            <a:lvl3pPr marL="1043970" indent="0">
              <a:buNone/>
              <a:defRPr sz="2740"/>
            </a:lvl3pPr>
            <a:lvl4pPr marL="1565956" indent="0">
              <a:buNone/>
              <a:defRPr sz="2283"/>
            </a:lvl4pPr>
            <a:lvl5pPr marL="2087941" indent="0">
              <a:buNone/>
              <a:defRPr sz="2283"/>
            </a:lvl5pPr>
            <a:lvl6pPr marL="2609926" indent="0">
              <a:buNone/>
              <a:defRPr sz="2283"/>
            </a:lvl6pPr>
            <a:lvl7pPr marL="3131911" indent="0">
              <a:buNone/>
              <a:defRPr sz="2283"/>
            </a:lvl7pPr>
            <a:lvl8pPr marL="3653897" indent="0">
              <a:buNone/>
              <a:defRPr sz="2283"/>
            </a:lvl8pPr>
            <a:lvl9pPr marL="4175882" indent="0">
              <a:buNone/>
              <a:defRPr sz="228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069" y="4320064"/>
            <a:ext cx="3366978" cy="8003453"/>
          </a:xfrm>
        </p:spPr>
        <p:txBody>
          <a:bodyPr/>
          <a:lstStyle>
            <a:lvl1pPr marL="0" indent="0">
              <a:buNone/>
              <a:defRPr sz="1827"/>
            </a:lvl1pPr>
            <a:lvl2pPr marL="521985" indent="0">
              <a:buNone/>
              <a:defRPr sz="1598"/>
            </a:lvl2pPr>
            <a:lvl3pPr marL="1043970" indent="0">
              <a:buNone/>
              <a:defRPr sz="1370"/>
            </a:lvl3pPr>
            <a:lvl4pPr marL="1565956" indent="0">
              <a:buNone/>
              <a:defRPr sz="1142"/>
            </a:lvl4pPr>
            <a:lvl5pPr marL="2087941" indent="0">
              <a:buNone/>
              <a:defRPr sz="1142"/>
            </a:lvl5pPr>
            <a:lvl6pPr marL="2609926" indent="0">
              <a:buNone/>
              <a:defRPr sz="1142"/>
            </a:lvl6pPr>
            <a:lvl7pPr marL="3131911" indent="0">
              <a:buNone/>
              <a:defRPr sz="1142"/>
            </a:lvl7pPr>
            <a:lvl8pPr marL="3653897" indent="0">
              <a:buNone/>
              <a:defRPr sz="1142"/>
            </a:lvl8pPr>
            <a:lvl9pPr marL="4175882" indent="0">
              <a:buNone/>
              <a:defRPr sz="114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9425B-89DD-47A5-BC46-BECDE5166D3F}" type="datetimeFigureOut">
              <a:rPr kumimoji="1" lang="ja-JP" altLang="en-US" smtClean="0"/>
              <a:t>2025/2/12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21D3-32A0-410A-B9FE-FC61228DD2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41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7709" y="766681"/>
            <a:ext cx="9003983" cy="27833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709" y="3833390"/>
            <a:ext cx="9003983" cy="9136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7709" y="13346867"/>
            <a:ext cx="2348865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fld id="{5449425B-89DD-47A5-BC46-BECDE5166D3F}" type="datetimeFigureOut">
              <a:rPr kumimoji="1" lang="ja-JP" altLang="en-US" smtClean="0"/>
              <a:pPr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58051" y="13346867"/>
            <a:ext cx="3523298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826" y="13346867"/>
            <a:ext cx="2348865" cy="766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70">
                <a:solidFill>
                  <a:schemeClr val="tx1">
                    <a:tint val="82000"/>
                  </a:schemeClr>
                </a:solidFill>
                <a:latin typeface="UD デジタル 教科書体 NK-B" panose="02020700000000000000" pitchFamily="18" charset="-128"/>
              </a:defRPr>
            </a:lvl1pPr>
          </a:lstStyle>
          <a:p>
            <a:fld id="{42B221D3-32A0-410A-B9FE-FC61228DD261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657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1043970" rtl="0" eaLnBrk="1" latinLnBrk="0" hangingPunct="1">
        <a:lnSpc>
          <a:spcPct val="90000"/>
        </a:lnSpc>
        <a:spcBef>
          <a:spcPct val="0"/>
        </a:spcBef>
        <a:buNone/>
        <a:defRPr kumimoji="1" sz="50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0993" indent="-260993" algn="l" defTabSz="1043970" rtl="0" eaLnBrk="1" latinLnBrk="0" hangingPunct="1">
        <a:lnSpc>
          <a:spcPct val="90000"/>
        </a:lnSpc>
        <a:spcBef>
          <a:spcPts val="1142"/>
        </a:spcBef>
        <a:buFont typeface="Arial" panose="020B0604020202020204" pitchFamily="34" charset="0"/>
        <a:buChar char="•"/>
        <a:defRPr kumimoji="1" sz="3197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1pPr>
      <a:lvl2pPr marL="782978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740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2pPr>
      <a:lvl3pPr marL="1304963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283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3pPr>
      <a:lvl4pPr marL="1826948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4pPr>
      <a:lvl5pPr marL="2348934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UD デジタル 教科書体 NK-B" panose="02020700000000000000" pitchFamily="18" charset="-128"/>
          <a:ea typeface="+mn-ea"/>
          <a:cs typeface="+mn-cs"/>
        </a:defRPr>
      </a:lvl5pPr>
      <a:lvl6pPr marL="2870919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6pPr>
      <a:lvl7pPr marL="3392904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7pPr>
      <a:lvl8pPr marL="3914889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8pPr>
      <a:lvl9pPr marL="4436875" indent="-260993" algn="l" defTabSz="1043970" rtl="0" eaLnBrk="1" latinLnBrk="0" hangingPunct="1">
        <a:lnSpc>
          <a:spcPct val="90000"/>
        </a:lnSpc>
        <a:spcBef>
          <a:spcPts val="571"/>
        </a:spcBef>
        <a:buFont typeface="Arial" panose="020B0604020202020204" pitchFamily="34" charset="0"/>
        <a:buChar char="•"/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1pPr>
      <a:lvl2pPr marL="521985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2pPr>
      <a:lvl3pPr marL="1043970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3pPr>
      <a:lvl4pPr marL="1565956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4pPr>
      <a:lvl5pPr marL="2087941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5pPr>
      <a:lvl6pPr marL="2609926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6pPr>
      <a:lvl7pPr marL="3131911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7pPr>
      <a:lvl8pPr marL="3653897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8pPr>
      <a:lvl9pPr marL="4175882" algn="l" defTabSz="1043970" rtl="0" eaLnBrk="1" latinLnBrk="0" hangingPunct="1">
        <a:defRPr kumimoji="1" sz="20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32ABA2-3261-02B7-6AD5-444ABF788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0439400" cy="2077493"/>
          </a:xfr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 fontScale="90000"/>
          </a:bodyPr>
          <a:lstStyle/>
          <a:p>
            <a:pPr algn="l"/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ぎゅうにゅうパックを　</a:t>
            </a:r>
            <a:br>
              <a:rPr kumimoji="1" lang="en-US" altLang="ja-JP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</a:br>
            <a:r>
              <a:rPr kumimoji="1" lang="ja-JP" altLang="en-US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　　　　　　　きれいにあらおう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7B32F3-3A60-FD6D-2B86-640B88B3D1E3}"/>
              </a:ext>
            </a:extLst>
          </p:cNvPr>
          <p:cNvSpPr/>
          <p:nvPr/>
        </p:nvSpPr>
        <p:spPr>
          <a:xfrm>
            <a:off x="907866" y="13114920"/>
            <a:ext cx="8623669" cy="9436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349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すまいるくんが　おうえんしているよ！</a:t>
            </a:r>
          </a:p>
        </p:txBody>
      </p:sp>
      <p:sp>
        <p:nvSpPr>
          <p:cNvPr id="3" name="円: 塗りつぶしなし 2">
            <a:extLst>
              <a:ext uri="{FF2B5EF4-FFF2-40B4-BE49-F238E27FC236}">
                <a16:creationId xmlns:a16="http://schemas.microsoft.com/office/drawing/2014/main" id="{BF396BA3-3671-1E7F-FD00-0965F282FE8B}"/>
              </a:ext>
            </a:extLst>
          </p:cNvPr>
          <p:cNvSpPr/>
          <p:nvPr/>
        </p:nvSpPr>
        <p:spPr>
          <a:xfrm>
            <a:off x="543455" y="2801908"/>
            <a:ext cx="9352491" cy="8796396"/>
          </a:xfrm>
          <a:prstGeom prst="donut">
            <a:avLst>
              <a:gd name="adj" fmla="val 2476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70" dirty="0">
              <a:solidFill>
                <a:schemeClr val="tx1"/>
              </a:solidFill>
              <a:latin typeface="UD デジタル 教科書体 NK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A74D83D-6A92-0387-6B49-1B813A148B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84086">
            <a:off x="0" y="10531093"/>
            <a:ext cx="2349570" cy="2583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5528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C9C9382D400B547B4592CD4E6B4B3D4" ma:contentTypeVersion="10" ma:contentTypeDescription="新しいドキュメントを作成します。" ma:contentTypeScope="" ma:versionID="efcbffe0d1e1d7575e525a8c626f8eb8">
  <xsd:schema xmlns:xsd="http://www.w3.org/2001/XMLSchema" xmlns:xs="http://www.w3.org/2001/XMLSchema" xmlns:p="http://schemas.microsoft.com/office/2006/metadata/properties" xmlns:ns3="1bb615af-ae55-47fb-a7fe-e3ee5c343675" targetNamespace="http://schemas.microsoft.com/office/2006/metadata/properties" ma:root="true" ma:fieldsID="4c44838fafbbac62a78cd43ce9e74018" ns3:_="">
    <xsd:import namespace="1bb615af-ae55-47fb-a7fe-e3ee5c34367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b615af-ae55-47fb-a7fe-e3ee5c34367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719AE7-1735-46D7-B515-EEEFEA215F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b615af-ae55-47fb-a7fe-e3ee5c343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D5FEFC-FE35-4280-994E-C34A821DFE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42D2B8-DB3C-4BCA-B614-8866DD4D4C66}">
  <ds:schemaRefs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1bb615af-ae55-47fb-a7fe-e3ee5c34367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1309</TotalTime>
  <Words>18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UD デジタル 教科書体 NK-B</vt:lpstr>
      <vt:lpstr>Aptos Display</vt:lpstr>
      <vt:lpstr>Arial</vt:lpstr>
      <vt:lpstr>1_Office テーマ</vt:lpstr>
      <vt:lpstr>　ぎゅうにゅうパックを　 　　　　　　　　　　きれいにあらおう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すいとうを　かごにいれよう</dc:title>
  <dc:creator>藤本 美恵</dc:creator>
  <cp:lastModifiedBy>藤本 美恵</cp:lastModifiedBy>
  <cp:revision>24</cp:revision>
  <dcterms:created xsi:type="dcterms:W3CDTF">2024-08-28T04:42:24Z</dcterms:created>
  <dcterms:modified xsi:type="dcterms:W3CDTF">2025-02-12T07:15:04Z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0x0101000C9C9382D400B547B4592CD4E6B4B3D4</vt:lpwstr>
  </property>
</Properties>
</file>