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9" r:id="rId5"/>
  </p:sldIdLst>
  <p:sldSz cx="10439400" cy="14400213"/>
  <p:notesSz cx="6858000" cy="9144000"/>
  <p:defaultTextStyle>
    <a:defPPr>
      <a:defRPr lang="en-US"/>
    </a:defPPr>
    <a:lvl1pPr marL="0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1pPr>
    <a:lvl2pPr marL="50689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2pPr>
    <a:lvl3pPr marL="1013795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3pPr>
    <a:lvl4pPr marL="152069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4pPr>
    <a:lvl5pPr marL="202759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5pPr>
    <a:lvl6pPr marL="253448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6pPr>
    <a:lvl7pPr marL="3041386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7pPr>
    <a:lvl8pPr marL="354828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8pPr>
    <a:lvl9pPr marL="405518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37" d="100"/>
          <a:sy n="37" d="100"/>
        </p:scale>
        <p:origin x="19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2356703"/>
            <a:ext cx="8873490" cy="5013407"/>
          </a:xfrm>
        </p:spPr>
        <p:txBody>
          <a:bodyPr anchor="b"/>
          <a:lstStyle>
            <a:lvl1pPr algn="ctr"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7563446"/>
            <a:ext cx="7829550" cy="3476717"/>
          </a:xfrm>
        </p:spPr>
        <p:txBody>
          <a:bodyPr/>
          <a:lstStyle>
            <a:lvl1pPr marL="0" indent="0" algn="ctr">
              <a:buNone/>
              <a:defRPr sz="2740"/>
            </a:lvl1pPr>
            <a:lvl2pPr marL="521985" indent="0" algn="ctr">
              <a:buNone/>
              <a:defRPr sz="2283"/>
            </a:lvl2pPr>
            <a:lvl3pPr marL="1043970" indent="0" algn="ctr">
              <a:buNone/>
              <a:defRPr sz="2055"/>
            </a:lvl3pPr>
            <a:lvl4pPr marL="1565956" indent="0" algn="ctr">
              <a:buNone/>
              <a:defRPr sz="1827"/>
            </a:lvl4pPr>
            <a:lvl5pPr marL="2087941" indent="0" algn="ctr">
              <a:buNone/>
              <a:defRPr sz="1827"/>
            </a:lvl5pPr>
            <a:lvl6pPr marL="2609926" indent="0" algn="ctr">
              <a:buNone/>
              <a:defRPr sz="1827"/>
            </a:lvl6pPr>
            <a:lvl7pPr marL="3131911" indent="0" algn="ctr">
              <a:buNone/>
              <a:defRPr sz="1827"/>
            </a:lvl7pPr>
            <a:lvl8pPr marL="3653897" indent="0" algn="ctr">
              <a:buNone/>
              <a:defRPr sz="1827"/>
            </a:lvl8pPr>
            <a:lvl9pPr marL="4175882" indent="0" algn="ctr">
              <a:buNone/>
              <a:defRPr sz="182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17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82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766678"/>
            <a:ext cx="2250996" cy="1220351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766678"/>
            <a:ext cx="6622494" cy="1220351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75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48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3590057"/>
            <a:ext cx="9003983" cy="5990088"/>
          </a:xfrm>
        </p:spPr>
        <p:txBody>
          <a:bodyPr anchor="b"/>
          <a:lstStyle>
            <a:lvl1pPr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9636813"/>
            <a:ext cx="9003983" cy="3150046"/>
          </a:xfrm>
        </p:spPr>
        <p:txBody>
          <a:bodyPr/>
          <a:lstStyle>
            <a:lvl1pPr marL="0" indent="0">
              <a:buNone/>
              <a:defRPr sz="2740">
                <a:solidFill>
                  <a:schemeClr val="tx1">
                    <a:tint val="82000"/>
                  </a:schemeClr>
                </a:solidFill>
              </a:defRPr>
            </a:lvl1pPr>
            <a:lvl2pPr marL="521985" indent="0">
              <a:buNone/>
              <a:defRPr sz="2283">
                <a:solidFill>
                  <a:schemeClr val="tx1">
                    <a:tint val="82000"/>
                  </a:schemeClr>
                </a:solidFill>
              </a:defRPr>
            </a:lvl2pPr>
            <a:lvl3pPr marL="1043970" indent="0">
              <a:buNone/>
              <a:defRPr sz="2055">
                <a:solidFill>
                  <a:schemeClr val="tx1">
                    <a:tint val="82000"/>
                  </a:schemeClr>
                </a:solidFill>
              </a:defRPr>
            </a:lvl3pPr>
            <a:lvl4pPr marL="156595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4pPr>
            <a:lvl5pPr marL="208794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5pPr>
            <a:lvl6pPr marL="260992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6pPr>
            <a:lvl7pPr marL="313191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7pPr>
            <a:lvl8pPr marL="3653897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8pPr>
            <a:lvl9pPr marL="4175882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36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41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766681"/>
            <a:ext cx="9003983" cy="278337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3530053"/>
            <a:ext cx="441635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5260078"/>
            <a:ext cx="441635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3530053"/>
            <a:ext cx="443810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5260078"/>
            <a:ext cx="443810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9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47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9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2073367"/>
            <a:ext cx="5284946" cy="10233485"/>
          </a:xfrm>
        </p:spPr>
        <p:txBody>
          <a:bodyPr/>
          <a:lstStyle>
            <a:lvl1pPr>
              <a:defRPr sz="3653"/>
            </a:lvl1pPr>
            <a:lvl2pPr>
              <a:defRPr sz="3197"/>
            </a:lvl2pPr>
            <a:lvl3pPr>
              <a:defRPr sz="2740"/>
            </a:lvl3pPr>
            <a:lvl4pPr>
              <a:defRPr sz="2283"/>
            </a:lvl4pPr>
            <a:lvl5pPr>
              <a:defRPr sz="2283"/>
            </a:lvl5pPr>
            <a:lvl6pPr>
              <a:defRPr sz="2283"/>
            </a:lvl6pPr>
            <a:lvl7pPr>
              <a:defRPr sz="2283"/>
            </a:lvl7pPr>
            <a:lvl8pPr>
              <a:defRPr sz="2283"/>
            </a:lvl8pPr>
            <a:lvl9pPr>
              <a:defRPr sz="22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38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2073367"/>
            <a:ext cx="5284946" cy="10233485"/>
          </a:xfrm>
        </p:spPr>
        <p:txBody>
          <a:bodyPr anchor="t"/>
          <a:lstStyle>
            <a:lvl1pPr marL="0" indent="0">
              <a:buNone/>
              <a:defRPr sz="3653"/>
            </a:lvl1pPr>
            <a:lvl2pPr marL="521985" indent="0">
              <a:buNone/>
              <a:defRPr sz="3197"/>
            </a:lvl2pPr>
            <a:lvl3pPr marL="1043970" indent="0">
              <a:buNone/>
              <a:defRPr sz="2740"/>
            </a:lvl3pPr>
            <a:lvl4pPr marL="1565956" indent="0">
              <a:buNone/>
              <a:defRPr sz="2283"/>
            </a:lvl4pPr>
            <a:lvl5pPr marL="2087941" indent="0">
              <a:buNone/>
              <a:defRPr sz="2283"/>
            </a:lvl5pPr>
            <a:lvl6pPr marL="2609926" indent="0">
              <a:buNone/>
              <a:defRPr sz="2283"/>
            </a:lvl6pPr>
            <a:lvl7pPr marL="3131911" indent="0">
              <a:buNone/>
              <a:defRPr sz="2283"/>
            </a:lvl7pPr>
            <a:lvl8pPr marL="3653897" indent="0">
              <a:buNone/>
              <a:defRPr sz="2283"/>
            </a:lvl8pPr>
            <a:lvl9pPr marL="4175882" indent="0">
              <a:buNone/>
              <a:defRPr sz="228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4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766681"/>
            <a:ext cx="9003983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3833390"/>
            <a:ext cx="9003983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5449425B-89DD-47A5-BC46-BECDE5166D3F}" type="datetimeFigureOut">
              <a:rPr kumimoji="1" lang="ja-JP" altLang="en-US" smtClean="0"/>
              <a:pPr/>
              <a:t>2025/2/12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13346867"/>
            <a:ext cx="352329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42B221D3-32A0-410A-B9FE-FC61228DD26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657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1043970" rtl="0" eaLnBrk="1" latinLnBrk="0" hangingPunct="1">
        <a:lnSpc>
          <a:spcPct val="90000"/>
        </a:lnSpc>
        <a:spcBef>
          <a:spcPct val="0"/>
        </a:spcBef>
        <a:buNone/>
        <a:defRPr kumimoji="1" sz="50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0993" indent="-260993" algn="l" defTabSz="1043970" rtl="0" eaLnBrk="1" latinLnBrk="0" hangingPunct="1">
        <a:lnSpc>
          <a:spcPct val="90000"/>
        </a:lnSpc>
        <a:spcBef>
          <a:spcPts val="1142"/>
        </a:spcBef>
        <a:buFont typeface="Arial" panose="020B0604020202020204" pitchFamily="34" charset="0"/>
        <a:buChar char="•"/>
        <a:defRPr kumimoji="1" sz="3197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1pPr>
      <a:lvl2pPr marL="78297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2pPr>
      <a:lvl3pPr marL="1304963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283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3pPr>
      <a:lvl4pPr marL="182694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4pPr>
      <a:lvl5pPr marL="234893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5pPr>
      <a:lvl6pPr marL="287091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39290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91488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436875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1pPr>
      <a:lvl2pPr marL="521985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104397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3pPr>
      <a:lvl4pPr marL="156595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08794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60992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13191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653897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175882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32ABA2-3261-02B7-6AD5-444ABF788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439400" cy="2077493"/>
          </a:xfr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ぎゅうにゅうパックを　</a:t>
            </a:r>
            <a:br>
              <a:rPr kumimoji="1" lang="en-US" altLang="ja-JP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きれいにあらおう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7B32F3-3A60-FD6D-2B86-640B88B3D1E3}"/>
              </a:ext>
            </a:extLst>
          </p:cNvPr>
          <p:cNvSpPr/>
          <p:nvPr/>
        </p:nvSpPr>
        <p:spPr>
          <a:xfrm>
            <a:off x="907866" y="13114920"/>
            <a:ext cx="8623669" cy="943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349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すまいるくんが　おうえんしているよ！</a:t>
            </a:r>
          </a:p>
        </p:txBody>
      </p:sp>
      <p:sp>
        <p:nvSpPr>
          <p:cNvPr id="3" name="円: 塗りつぶしなし 2">
            <a:extLst>
              <a:ext uri="{FF2B5EF4-FFF2-40B4-BE49-F238E27FC236}">
                <a16:creationId xmlns:a16="http://schemas.microsoft.com/office/drawing/2014/main" id="{BF396BA3-3671-1E7F-FD00-0965F282FE8B}"/>
              </a:ext>
            </a:extLst>
          </p:cNvPr>
          <p:cNvSpPr/>
          <p:nvPr/>
        </p:nvSpPr>
        <p:spPr>
          <a:xfrm>
            <a:off x="543455" y="2801908"/>
            <a:ext cx="9352491" cy="8796396"/>
          </a:xfrm>
          <a:prstGeom prst="donut">
            <a:avLst>
              <a:gd name="adj" fmla="val 247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170" dirty="0">
              <a:solidFill>
                <a:schemeClr val="tx1"/>
              </a:solidFill>
              <a:latin typeface="UD デジタル 教科書体 NK-B" panose="020207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A74D83D-6A92-0387-6B49-1B813A14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84086">
            <a:off x="0" y="10531093"/>
            <a:ext cx="2349570" cy="258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52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719AE7-1735-46D7-B515-EEEFEA215F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D5FEFC-FE35-4280-994E-C34A821DFE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42D2B8-DB3C-4BCA-B614-8866DD4D4C66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bb615af-ae55-47fb-a7fe-e3ee5c34367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</TotalTime>
  <Words>18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UD デジタル 教科書体 NK-B</vt:lpstr>
      <vt:lpstr>Aptos Display</vt:lpstr>
      <vt:lpstr>Arial</vt:lpstr>
      <vt:lpstr>1_Office テーマ</vt:lpstr>
      <vt:lpstr>　ぎゅうにゅうパックを　 　　　　　　　　　　きれいにあらおう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すいとうを　かごにいれよう</dc:title>
  <dc:creator>藤本 美恵</dc:creator>
  <cp:lastModifiedBy>藤本 美恵</cp:lastModifiedBy>
  <cp:revision>24</cp:revision>
  <dcterms:created xsi:type="dcterms:W3CDTF">2024-08-28T04:42:24Z</dcterms:created>
  <dcterms:modified xsi:type="dcterms:W3CDTF">2025-02-12T07:15:04Z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