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262" r:id="rId6"/>
  </p:sldIdLst>
  <p:sldSz cx="12192000" cy="6858000"/>
  <p:notesSz cx="6735763" cy="98694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92FA05-BD87-47E7-93C6-D07625A4F7C9}" v="51" dt="2024-06-20T07:56:55.557"/>
    <p1510:client id="{30D1B73C-5AEE-BB4A-7A29-D25FE4C3BFE2}" v="204" dt="2024-06-21T04:46:27.8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60"/>
  </p:normalViewPr>
  <p:slideViewPr>
    <p:cSldViewPr snapToGrid="0">
      <p:cViewPr>
        <p:scale>
          <a:sx n="66" d="100"/>
          <a:sy n="66" d="100"/>
        </p:scale>
        <p:origin x="592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D404F0-F43C-5BCB-EC92-E0A03F1A74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2EF5FCD-841E-3605-7846-1043B94402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D4E563D-753F-9D85-8874-BCD0FDEB1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A6E6C-E66B-480D-92DC-50148C143B3F}" type="datetimeFigureOut">
              <a:rPr kumimoji="1" lang="ja-JP" altLang="en-US" smtClean="0"/>
              <a:t>2025/3/3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B4EC263-3BDF-1AF5-52A2-1042C9668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67B6CAC-50EB-C4AD-5EFF-8ED70964F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35054-1F5D-41FD-B597-AD8092EF3F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068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6A1B2D9-777E-C50E-2DD8-0D4E787BB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AA5DFB4-A3FC-0FE6-C1FD-623E3CF3A0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4CB30F7-CA76-245D-9EA0-32D55731D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A6E6C-E66B-480D-92DC-50148C143B3F}" type="datetimeFigureOut">
              <a:rPr kumimoji="1" lang="ja-JP" altLang="en-US" smtClean="0"/>
              <a:t>2025/3/3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AFAC9CB-8B5F-2528-B1B4-803A3D645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BE731EB-1AA7-1B7E-D7F1-1C24C78C4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35054-1F5D-41FD-B597-AD8092EF3F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3917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D559BBB-2909-774B-E6AC-8ABD5FA09A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6D1C697-3FA4-895A-4BD4-F44EA40374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C34382-DA42-FDFB-9435-B0638876D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A6E6C-E66B-480D-92DC-50148C143B3F}" type="datetimeFigureOut">
              <a:rPr kumimoji="1" lang="ja-JP" altLang="en-US" smtClean="0"/>
              <a:t>2025/3/3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E3701C0-D712-9114-E639-8496961A1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87877B1-BE1F-E37E-9F5B-AEEF815C8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35054-1F5D-41FD-B597-AD8092EF3F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69086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D95140-32E6-D7E4-99A7-DFF8C676DF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3EDA77C-46B8-1DA9-507A-2A09CFB3F0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3170F66-BCD2-4152-8E61-D833C3D5D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A0BF-CC8A-4D73-9F96-962BC5D5EA4F}" type="datetimeFigureOut">
              <a:rPr kumimoji="1" lang="ja-JP" altLang="en-US" smtClean="0"/>
              <a:t>2025/3/3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DB20493-4D25-D545-E6AB-1195925EB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07ECFF4-181B-0A09-BCC8-4A5556412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FF5D4-9628-4E94-B3FB-79D7DF927B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9392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5E06D7-84CA-6E92-1DF3-DD25A92EB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76C93DE-1634-30C6-4287-DCB7882845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6028F23-0734-5150-B681-DE8C1A54B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A6E6C-E66B-480D-92DC-50148C143B3F}" type="datetimeFigureOut">
              <a:rPr kumimoji="1" lang="ja-JP" altLang="en-US" smtClean="0"/>
              <a:t>2025/3/3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827887-6ABA-5788-69A7-81035BDD0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68BEB8A-FA61-7EA2-193B-4A142F610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35054-1F5D-41FD-B597-AD8092EF3F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2289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261A63-071D-9B1F-9922-4F338F457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6D8D601-A963-419E-A9D9-7A5A8B39BA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BFD0F55-8E40-8FD2-6B7D-67F446DA2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A6E6C-E66B-480D-92DC-50148C143B3F}" type="datetimeFigureOut">
              <a:rPr kumimoji="1" lang="ja-JP" altLang="en-US" smtClean="0"/>
              <a:t>2025/3/3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46FFB15-A38B-FA3E-E8C7-393264D6D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8055583-A9E5-0B3C-0812-905A272CB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35054-1F5D-41FD-B597-AD8092EF3F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5968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F081F2-DDC1-F83F-1B65-EA5256D59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E5F513F-A30B-3DE5-1EC5-420CE18893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A907F26-6829-548F-5428-68612B764C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3E36ABE-F98F-F1AB-2CD2-E8E2CDA69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A6E6C-E66B-480D-92DC-50148C143B3F}" type="datetimeFigureOut">
              <a:rPr kumimoji="1" lang="ja-JP" altLang="en-US" smtClean="0"/>
              <a:t>2025/3/3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3ACDD1B-EDBE-A723-E571-A0AB130B2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4721A97-E45E-20DD-20CF-0086C9969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35054-1F5D-41FD-B597-AD8092EF3F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5243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9EAA6D7-4BAC-5725-64DB-156505A30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A96CFE8-2FD0-464E-601B-583D7A2DDD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800C5F6-3000-3170-354C-D0191A12E9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CB14D0A-6317-A169-B410-17A580CE8A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AF08893-5B8B-8579-5678-4AC50D737A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377684B-289F-6C99-0CDC-4E7EA0D82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A6E6C-E66B-480D-92DC-50148C143B3F}" type="datetimeFigureOut">
              <a:rPr kumimoji="1" lang="ja-JP" altLang="en-US" smtClean="0"/>
              <a:t>2025/3/3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EDA437A-E40F-0DE8-823D-5C1571CA0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4F574C9-001D-68D8-8D32-42B55FAFC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35054-1F5D-41FD-B597-AD8092EF3F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8639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97014D-1688-2984-E4DA-8B3F66D40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4E3AB71-6851-0736-C73C-20730513B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A6E6C-E66B-480D-92DC-50148C143B3F}" type="datetimeFigureOut">
              <a:rPr kumimoji="1" lang="ja-JP" altLang="en-US" smtClean="0"/>
              <a:t>2025/3/3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5C599D1-4522-D030-7FFA-C47DBDC94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29E9D5A-5234-3E5C-962A-DB1BA4D5D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35054-1F5D-41FD-B597-AD8092EF3F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684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8E5A1BF-A773-7D1C-1568-B87EEE706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A6E6C-E66B-480D-92DC-50148C143B3F}" type="datetimeFigureOut">
              <a:rPr kumimoji="1" lang="ja-JP" altLang="en-US" smtClean="0"/>
              <a:t>2025/3/3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1F60F6D-C5EB-8F9D-155F-2AE0009CD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E31AB8E-296E-B538-D8B3-A355B01A1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35054-1F5D-41FD-B597-AD8092EF3F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6333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686528-7B74-B147-9845-24935926B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B6D4FCE-90C7-399A-E39F-39DE0F95EE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5E6C01A-DF34-8DE7-F359-C9CB5723C9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CFAB78-68D7-D782-CE61-ACE6BA66A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A6E6C-E66B-480D-92DC-50148C143B3F}" type="datetimeFigureOut">
              <a:rPr kumimoji="1" lang="ja-JP" altLang="en-US" smtClean="0"/>
              <a:t>2025/3/3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EEF6BC1-B005-7061-E010-44BB79E99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655247B-23A4-4F67-3F05-BC98348DE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35054-1F5D-41FD-B597-AD8092EF3F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9527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0CCAFE-7009-5BAC-3EEA-47FB93B32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3A15B89-409C-014B-E6E7-3F53665F9D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6E5E4D5-BB0B-707B-9967-2A35A59D3D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4830A33-E82F-9CCE-C90D-81E7E77B7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A6E6C-E66B-480D-92DC-50148C143B3F}" type="datetimeFigureOut">
              <a:rPr kumimoji="1" lang="ja-JP" altLang="en-US" smtClean="0"/>
              <a:t>2025/3/3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635CE3F-6796-CD71-29E5-CF8531149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A720CD0-F6DC-DC9D-F7C4-509AC9623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35054-1F5D-41FD-B597-AD8092EF3F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2450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0B25E12-F12E-A099-7E89-AA8A429D2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87C2E52-4E70-7509-F5A9-66C344EF06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DCC0344-D045-7C93-CDF1-A173E0ABE7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4FA6E6C-E66B-480D-92DC-50148C143B3F}" type="datetimeFigureOut">
              <a:rPr kumimoji="1" lang="ja-JP" altLang="en-US" smtClean="0"/>
              <a:t>2025/3/3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C400CFC-6011-12FD-AE7A-CE9C8F2A27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5726500-2B32-F1FB-468E-E89E01026F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4235054-1F5D-41FD-B597-AD8092EF3F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4061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00D6DD8-35F6-BAF5-634C-46A57943D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66CFC79-0360-646E-3DAD-71ACFABAB5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B39C78C-9A80-91CF-AB4F-35CB5F28C0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9F8A0BF-CC8A-4D73-9F96-962BC5D5EA4F}" type="datetimeFigureOut">
              <a:rPr kumimoji="1" lang="ja-JP" altLang="en-US" smtClean="0"/>
              <a:t>2025/3/3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C8EC0BC-8F98-7813-4B0A-BDB976A964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8D18572-2CD4-FD0F-BAC4-DDDC5C66DC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26FF5D4-9628-4E94-B3FB-79D7DF927B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0618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D01F3B-E1C1-9981-DD2D-3069FB1122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アイコン が含まれている画像&#10;&#10;説明は自動で生成されたものです">
            <a:extLst>
              <a:ext uri="{FF2B5EF4-FFF2-40B4-BE49-F238E27FC236}">
                <a16:creationId xmlns:a16="http://schemas.microsoft.com/office/drawing/2014/main" id="{9A124B3A-3427-9929-9EE0-62FBD4DB8A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531423">
            <a:off x="10855922" y="5059930"/>
            <a:ext cx="1147208" cy="1388482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1CA85168-37AE-5034-8F89-9CF18862E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775" y="365125"/>
            <a:ext cx="11414648" cy="1043084"/>
          </a:xfr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ja-JP" altLang="en-US" sz="60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ぎゅうにゅうパックを　あらおう</a:t>
            </a:r>
            <a:endParaRPr lang="ja-JP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07B6E23-79D1-91ED-4850-B165511526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673" y="125808"/>
            <a:ext cx="12000654" cy="6606383"/>
          </a:xfrm>
          <a:ln w="57150">
            <a:solidFill>
              <a:srgbClr val="FF0000"/>
            </a:solidFill>
          </a:ln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endParaRPr lang="ja-JP" altLang="en-US" sz="8000" dirty="0">
              <a:latin typeface="UD デジタル 教科書体 NK-B"/>
              <a:ea typeface="UD デジタル 教科書体 NK-B"/>
            </a:endParaRPr>
          </a:p>
          <a:p>
            <a:pPr marL="0" indent="0">
              <a:buNone/>
            </a:pPr>
            <a:r>
              <a:rPr lang="ja-JP" altLang="en-US" sz="8000" dirty="0">
                <a:latin typeface="UD デジタル 教科書体 NK-B"/>
                <a:ea typeface="UD デジタル 教科書体 NK-B"/>
              </a:rPr>
              <a:t>　</a:t>
            </a:r>
            <a:endParaRPr lang="ja-JP" sz="8000" dirty="0">
              <a:latin typeface="UD デジタル 教科書体 NK-B"/>
              <a:ea typeface="UD デジタル 教科書体 NK-B"/>
            </a:endParaRPr>
          </a:p>
          <a:p>
            <a:pPr marL="0" indent="0">
              <a:buNone/>
            </a:pPr>
            <a:r>
              <a:rPr lang="ja-JP" altLang="en-US" sz="80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２かい　まんたんに　しよう</a:t>
            </a:r>
            <a:endParaRPr lang="ja-JP" sz="80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endParaRPr lang="ja-JP" altLang="en-US" sz="80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marL="0" indent="0">
              <a:buNone/>
            </a:pPr>
            <a:r>
              <a:rPr lang="ja-JP" altLang="en-US" sz="80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３かい　みず</a:t>
            </a:r>
            <a:r>
              <a:rPr lang="ja-JP" altLang="en-US" sz="8000" b="1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を　おとそう</a:t>
            </a:r>
            <a:endParaRPr lang="ja-JP" altLang="en-US" sz="80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82176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0C9C9382D400B547B4592CD4E6B4B3D4" ma:contentTypeVersion="10" ma:contentTypeDescription="新しいドキュメントを作成します。" ma:contentTypeScope="" ma:versionID="efcbffe0d1e1d7575e525a8c626f8eb8">
  <xsd:schema xmlns:xsd="http://www.w3.org/2001/XMLSchema" xmlns:xs="http://www.w3.org/2001/XMLSchema" xmlns:p="http://schemas.microsoft.com/office/2006/metadata/properties" xmlns:ns3="1bb615af-ae55-47fb-a7fe-e3ee5c343675" targetNamespace="http://schemas.microsoft.com/office/2006/metadata/properties" ma:root="true" ma:fieldsID="4c44838fafbbac62a78cd43ce9e74018" ns3:_="">
    <xsd:import namespace="1bb615af-ae55-47fb-a7fe-e3ee5c343675"/>
    <xsd:element name="properties">
      <xsd:complexType>
        <xsd:sequence>
          <xsd:element name="documentManagement">
            <xsd:complexType>
              <xsd:all>
                <xsd:element ref="ns3:MediaServiceDateTaken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  <xsd:element ref="ns3:MediaServiceGenerationTime" minOccurs="0"/>
                <xsd:element ref="ns3:MediaServiceEventHashCode" minOccurs="0"/>
                <xsd:element ref="ns3:MediaServiceSystemTags" minOccurs="0"/>
                <xsd:element ref="ns3:MediaLengthInSecond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b615af-ae55-47fb-a7fe-e3ee5c343675" elementFormDefault="qualified">
    <xsd:import namespace="http://schemas.microsoft.com/office/2006/documentManagement/types"/>
    <xsd:import namespace="http://schemas.microsoft.com/office/infopath/2007/PartnerControls"/>
    <xsd:element name="MediaServiceDateTaken" ma:index="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ystemTags" ma:index="15" nillable="true" ma:displayName="MediaServiceSystemTags" ma:hidden="true" ma:internalName="MediaServiceSystemTags" ma:readOnly="true">
      <xsd:simpleType>
        <xsd:restriction base="dms:Note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A132ED0-A0CE-4EA9-AC55-742D7E1F8FBD}">
  <ds:schemaRefs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schemas.microsoft.com/office/infopath/2007/PartnerControls"/>
    <ds:schemaRef ds:uri="1bb615af-ae55-47fb-a7fe-e3ee5c343675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03248D1-9491-417C-AB6B-E289E2BC1E6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bb615af-ae55-47fb-a7fe-e3ee5c34367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5D07AC4-BCD6-46A5-915A-0D1B410C8D6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18</Words>
  <Application>Microsoft Office PowerPoint</Application>
  <PresentationFormat>ワイド画面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UD デジタル 教科書体 NK-B</vt:lpstr>
      <vt:lpstr>游ゴシック</vt:lpstr>
      <vt:lpstr>游ゴシック Light</vt:lpstr>
      <vt:lpstr>Arial</vt:lpstr>
      <vt:lpstr>Office テーマ</vt:lpstr>
      <vt:lpstr>Office テーマ</vt:lpstr>
      <vt:lpstr>ぎゅうにゅうパックを　あらおう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</dc:title>
  <dc:creator>藤本 美恵</dc:creator>
  <cp:lastModifiedBy>藤本 美恵</cp:lastModifiedBy>
  <cp:revision>144</cp:revision>
  <cp:lastPrinted>2024-10-18T05:56:34Z</cp:lastPrinted>
  <dcterms:created xsi:type="dcterms:W3CDTF">2024-06-20T07:10:13Z</dcterms:created>
  <dcterms:modified xsi:type="dcterms:W3CDTF">2025-03-03T01:39:18Z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0x0101000C9C9382D400B547B4592CD4E6B4B3D4</vt:lpwstr>
  </property>
</Properties>
</file>