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  <p:sldMasterId id="2147483667" r:id="rId5"/>
    <p:sldMasterId id="2147483660" r:id="rId6"/>
    <p:sldMasterId id="2147483648" r:id="rId7"/>
  </p:sldMasterIdLst>
  <p:notesMasterIdLst>
    <p:notesMasterId r:id="rId24"/>
  </p:notesMasterIdLst>
  <p:sldIdLst>
    <p:sldId id="257" r:id="rId8"/>
    <p:sldId id="259" r:id="rId9"/>
    <p:sldId id="262" r:id="rId10"/>
    <p:sldId id="260" r:id="rId11"/>
    <p:sldId id="261" r:id="rId12"/>
    <p:sldId id="273" r:id="rId13"/>
    <p:sldId id="296" r:id="rId14"/>
    <p:sldId id="302" r:id="rId15"/>
    <p:sldId id="264" r:id="rId16"/>
    <p:sldId id="256" r:id="rId17"/>
    <p:sldId id="303" r:id="rId18"/>
    <p:sldId id="300" r:id="rId19"/>
    <p:sldId id="281" r:id="rId20"/>
    <p:sldId id="275" r:id="rId21"/>
    <p:sldId id="263" r:id="rId22"/>
    <p:sldId id="301" r:id="rId2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7F6DC8-BCC9-EDC4-F710-E431D4F65779}" v="181" dt="2025-01-05T04:23:33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162" autoAdjust="0"/>
    <p:restoredTop sz="84600" autoAdjust="0"/>
  </p:normalViewPr>
  <p:slideViewPr>
    <p:cSldViewPr snapToGrid="0">
      <p:cViewPr varScale="1">
        <p:scale>
          <a:sx n="62" d="100"/>
          <a:sy n="62" d="100"/>
        </p:scale>
        <p:origin x="56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藤本 美恵" userId="S::fujimoto_mie_1@mt.tokushima-ec.ed.jp::1cfebd13-0bde-4255-b200-450dd7089b2a" providerId="AD" clId="Web-{5AA00F71-3379-11CC-C373-519C8269B98D}"/>
    <pc:docChg chg="addSld delSld modSld addMainMaster delMainMaster">
      <pc:chgData name="藤本 美恵" userId="S::fujimoto_mie_1@mt.tokushima-ec.ed.jp::1cfebd13-0bde-4255-b200-450dd7089b2a" providerId="AD" clId="Web-{5AA00F71-3379-11CC-C373-519C8269B98D}" dt="2024-06-20T06:53:20.522" v="211"/>
      <pc:docMkLst>
        <pc:docMk/>
      </pc:docMkLst>
      <pc:sldChg chg="addSp modSp mod modClrScheme chgLayout">
        <pc:chgData name="藤本 美恵" userId="S::fujimoto_mie_1@mt.tokushima-ec.ed.jp::1cfebd13-0bde-4255-b200-450dd7089b2a" providerId="AD" clId="Web-{5AA00F71-3379-11CC-C373-519C8269B98D}" dt="2024-06-20T06:53:20.522" v="211"/>
        <pc:sldMkLst>
          <pc:docMk/>
          <pc:sldMk cId="2943839502" sldId="256"/>
        </pc:sldMkLst>
        <pc:spChg chg="mod ord">
          <ac:chgData name="藤本 美恵" userId="S::fujimoto_mie_1@mt.tokushima-ec.ed.jp::1cfebd13-0bde-4255-b200-450dd7089b2a" providerId="AD" clId="Web-{5AA00F71-3379-11CC-C373-519C8269B98D}" dt="2024-06-20T06:53:20.522" v="211"/>
          <ac:spMkLst>
            <pc:docMk/>
            <pc:sldMk cId="2943839502" sldId="256"/>
            <ac:spMk id="2" creationId="{EC444A2C-B2F0-CC9C-520F-4516BA24091D}"/>
          </ac:spMkLst>
        </pc:spChg>
        <pc:spChg chg="mod ord">
          <ac:chgData name="藤本 美恵" userId="S::fujimoto_mie_1@mt.tokushima-ec.ed.jp::1cfebd13-0bde-4255-b200-450dd7089b2a" providerId="AD" clId="Web-{5AA00F71-3379-11CC-C373-519C8269B98D}" dt="2024-06-20T06:42:14.024" v="187"/>
          <ac:spMkLst>
            <pc:docMk/>
            <pc:sldMk cId="2943839502" sldId="256"/>
            <ac:spMk id="3" creationId="{16616E08-59AD-D8CB-0C0A-28BB70325D64}"/>
          </ac:spMkLst>
        </pc:spChg>
        <pc:picChg chg="add mod">
          <ac:chgData name="藤本 美恵" userId="S::fujimoto_mie_1@mt.tokushima-ec.ed.jp::1cfebd13-0bde-4255-b200-450dd7089b2a" providerId="AD" clId="Web-{5AA00F71-3379-11CC-C373-519C8269B98D}" dt="2024-06-20T06:43:30.978" v="188" actId="1076"/>
          <ac:picMkLst>
            <pc:docMk/>
            <pc:sldMk cId="2943839502" sldId="256"/>
            <ac:picMk id="5" creationId="{F994EE9E-C955-FC1B-BB5D-961BB1F695D6}"/>
          </ac:picMkLst>
        </pc:picChg>
        <pc:picChg chg="add mod">
          <ac:chgData name="藤本 美恵" userId="S::fujimoto_mie_1@mt.tokushima-ec.ed.jp::1cfebd13-0bde-4255-b200-450dd7089b2a" providerId="AD" clId="Web-{5AA00F71-3379-11CC-C373-519C8269B98D}" dt="2024-06-20T06:50:45.612" v="210" actId="1076"/>
          <ac:picMkLst>
            <pc:docMk/>
            <pc:sldMk cId="2943839502" sldId="256"/>
            <ac:picMk id="6" creationId="{81CA68B9-7EF5-3923-CBCF-A0C2C1251C54}"/>
          </ac:picMkLst>
        </pc:picChg>
      </pc:sldChg>
      <pc:sldChg chg="modSp mod modClrScheme chgLayout">
        <pc:chgData name="藤本 美恵" userId="S::fujimoto_mie_1@mt.tokushima-ec.ed.jp::1cfebd13-0bde-4255-b200-450dd7089b2a" providerId="AD" clId="Web-{5AA00F71-3379-11CC-C373-519C8269B98D}" dt="2024-06-20T06:42:14.024" v="187"/>
        <pc:sldMkLst>
          <pc:docMk/>
          <pc:sldMk cId="1033545298" sldId="257"/>
        </pc:sldMkLst>
        <pc:spChg chg="mod ord">
          <ac:chgData name="藤本 美恵" userId="S::fujimoto_mie_1@mt.tokushima-ec.ed.jp::1cfebd13-0bde-4255-b200-450dd7089b2a" providerId="AD" clId="Web-{5AA00F71-3379-11CC-C373-519C8269B98D}" dt="2024-06-20T06:42:14.024" v="187"/>
          <ac:spMkLst>
            <pc:docMk/>
            <pc:sldMk cId="1033545298" sldId="257"/>
            <ac:spMk id="2" creationId="{87402BCD-A7A8-A6B7-D7C5-60E0E424ECB1}"/>
          </ac:spMkLst>
        </pc:spChg>
        <pc:spChg chg="mod ord">
          <ac:chgData name="藤本 美恵" userId="S::fujimoto_mie_1@mt.tokushima-ec.ed.jp::1cfebd13-0bde-4255-b200-450dd7089b2a" providerId="AD" clId="Web-{5AA00F71-3379-11CC-C373-519C8269B98D}" dt="2024-06-20T06:42:14.024" v="187"/>
          <ac:spMkLst>
            <pc:docMk/>
            <pc:sldMk cId="1033545298" sldId="257"/>
            <ac:spMk id="3" creationId="{9E31F63A-1874-DDDC-0DB2-9DA0221AFF9B}"/>
          </ac:spMkLst>
        </pc:spChg>
      </pc:sldChg>
      <pc:sldChg chg="modSp mod modClrScheme chgLayout">
        <pc:chgData name="藤本 美恵" userId="S::fujimoto_mie_1@mt.tokushima-ec.ed.jp::1cfebd13-0bde-4255-b200-450dd7089b2a" providerId="AD" clId="Web-{5AA00F71-3379-11CC-C373-519C8269B98D}" dt="2024-06-20T06:42:14.024" v="187"/>
        <pc:sldMkLst>
          <pc:docMk/>
          <pc:sldMk cId="1957816627" sldId="258"/>
        </pc:sldMkLst>
        <pc:spChg chg="mod ord">
          <ac:chgData name="藤本 美恵" userId="S::fujimoto_mie_1@mt.tokushima-ec.ed.jp::1cfebd13-0bde-4255-b200-450dd7089b2a" providerId="AD" clId="Web-{5AA00F71-3379-11CC-C373-519C8269B98D}" dt="2024-06-20T06:42:14.024" v="187"/>
          <ac:spMkLst>
            <pc:docMk/>
            <pc:sldMk cId="1957816627" sldId="258"/>
            <ac:spMk id="2" creationId="{BBE4883F-2F81-801B-7B6A-3ADF84F6B2BE}"/>
          </ac:spMkLst>
        </pc:spChg>
        <pc:spChg chg="mod ord">
          <ac:chgData name="藤本 美恵" userId="S::fujimoto_mie_1@mt.tokushima-ec.ed.jp::1cfebd13-0bde-4255-b200-450dd7089b2a" providerId="AD" clId="Web-{5AA00F71-3379-11CC-C373-519C8269B98D}" dt="2024-06-20T06:42:14.024" v="187"/>
          <ac:spMkLst>
            <pc:docMk/>
            <pc:sldMk cId="1957816627" sldId="258"/>
            <ac:spMk id="3" creationId="{198126A0-381C-859D-E705-4BFC4AF5900C}"/>
          </ac:spMkLst>
        </pc:spChg>
      </pc:sldChg>
      <pc:sldChg chg="addSp delSp modSp mod setBg modClrScheme chgLayout">
        <pc:chgData name="藤本 美恵" userId="S::fujimoto_mie_1@mt.tokushima-ec.ed.jp::1cfebd13-0bde-4255-b200-450dd7089b2a" providerId="AD" clId="Web-{5AA00F71-3379-11CC-C373-519C8269B98D}" dt="2024-06-20T06:42:14.024" v="187"/>
        <pc:sldMkLst>
          <pc:docMk/>
          <pc:sldMk cId="1839865474" sldId="259"/>
        </pc:sldMkLst>
        <pc:spChg chg="mod ord">
          <ac:chgData name="藤本 美恵" userId="S::fujimoto_mie_1@mt.tokushima-ec.ed.jp::1cfebd13-0bde-4255-b200-450dd7089b2a" providerId="AD" clId="Web-{5AA00F71-3379-11CC-C373-519C8269B98D}" dt="2024-06-20T06:42:14.024" v="187"/>
          <ac:spMkLst>
            <pc:docMk/>
            <pc:sldMk cId="1839865474" sldId="259"/>
            <ac:spMk id="2" creationId="{87402BCD-A7A8-A6B7-D7C5-60E0E424ECB1}"/>
          </ac:spMkLst>
        </pc:spChg>
        <pc:spChg chg="mod ord">
          <ac:chgData name="藤本 美恵" userId="S::fujimoto_mie_1@mt.tokushima-ec.ed.jp::1cfebd13-0bde-4255-b200-450dd7089b2a" providerId="AD" clId="Web-{5AA00F71-3379-11CC-C373-519C8269B98D}" dt="2024-06-20T06:42:14.024" v="187"/>
          <ac:spMkLst>
            <pc:docMk/>
            <pc:sldMk cId="1839865474" sldId="259"/>
            <ac:spMk id="3" creationId="{9E31F63A-1874-DDDC-0DB2-9DA0221AFF9B}"/>
          </ac:spMkLst>
        </pc:spChg>
        <pc:spChg chg="add del">
          <ac:chgData name="藤本 美恵" userId="S::fujimoto_mie_1@mt.tokushima-ec.ed.jp::1cfebd13-0bde-4255-b200-450dd7089b2a" providerId="AD" clId="Web-{5AA00F71-3379-11CC-C373-519C8269B98D}" dt="2024-06-20T05:56:40.395" v="16"/>
          <ac:spMkLst>
            <pc:docMk/>
            <pc:sldMk cId="1839865474" sldId="259"/>
            <ac:spMk id="12" creationId="{EDC07B27-4E3C-4BCF-ABDB-6AA72857C058}"/>
          </ac:spMkLst>
        </pc:spChg>
        <pc:spChg chg="add del">
          <ac:chgData name="藤本 美恵" userId="S::fujimoto_mie_1@mt.tokushima-ec.ed.jp::1cfebd13-0bde-4255-b200-450dd7089b2a" providerId="AD" clId="Web-{5AA00F71-3379-11CC-C373-519C8269B98D}" dt="2024-06-20T05:56:40.395" v="16"/>
          <ac:spMkLst>
            <pc:docMk/>
            <pc:sldMk cId="1839865474" sldId="259"/>
            <ac:spMk id="14" creationId="{83D11BE6-2A04-4DBB-842D-88602B5EC728}"/>
          </ac:spMkLst>
        </pc:spChg>
        <pc:spChg chg="add del">
          <ac:chgData name="藤本 美恵" userId="S::fujimoto_mie_1@mt.tokushima-ec.ed.jp::1cfebd13-0bde-4255-b200-450dd7089b2a" providerId="AD" clId="Web-{5AA00F71-3379-11CC-C373-519C8269B98D}" dt="2024-06-20T05:56:40.395" v="16"/>
          <ac:spMkLst>
            <pc:docMk/>
            <pc:sldMk cId="1839865474" sldId="259"/>
            <ac:spMk id="16" creationId="{2A05E02A-9AA9-45EC-B87B-B46F043F3F97}"/>
          </ac:spMkLst>
        </pc:spChg>
        <pc:spChg chg="add del">
          <ac:chgData name="藤本 美恵" userId="S::fujimoto_mie_1@mt.tokushima-ec.ed.jp::1cfebd13-0bde-4255-b200-450dd7089b2a" providerId="AD" clId="Web-{5AA00F71-3379-11CC-C373-519C8269B98D}" dt="2024-06-20T05:56:40.395" v="16"/>
          <ac:spMkLst>
            <pc:docMk/>
            <pc:sldMk cId="1839865474" sldId="259"/>
            <ac:spMk id="18" creationId="{0E91EDBA-E8E0-4575-8147-B700345215CE}"/>
          </ac:spMkLst>
        </pc:spChg>
        <pc:spChg chg="add del">
          <ac:chgData name="藤本 美恵" userId="S::fujimoto_mie_1@mt.tokushima-ec.ed.jp::1cfebd13-0bde-4255-b200-450dd7089b2a" providerId="AD" clId="Web-{5AA00F71-3379-11CC-C373-519C8269B98D}" dt="2024-06-20T05:56:40.395" v="16"/>
          <ac:spMkLst>
            <pc:docMk/>
            <pc:sldMk cId="1839865474" sldId="259"/>
            <ac:spMk id="20" creationId="{DFEE4473-A122-4E96-8C31-B4C5AAA274FD}"/>
          </ac:spMkLst>
        </pc:spChg>
        <pc:spChg chg="add del">
          <ac:chgData name="藤本 美恵" userId="S::fujimoto_mie_1@mt.tokushima-ec.ed.jp::1cfebd13-0bde-4255-b200-450dd7089b2a" providerId="AD" clId="Web-{5AA00F71-3379-11CC-C373-519C8269B98D}" dt="2024-06-20T05:56:59.927" v="18"/>
          <ac:spMkLst>
            <pc:docMk/>
            <pc:sldMk cId="1839865474" sldId="259"/>
            <ac:spMk id="22" creationId="{1C4FDBE2-32F7-4AC4-A40C-C51C65B1D474}"/>
          </ac:spMkLst>
        </pc:spChg>
        <pc:spChg chg="add del">
          <ac:chgData name="藤本 美恵" userId="S::fujimoto_mie_1@mt.tokushima-ec.ed.jp::1cfebd13-0bde-4255-b200-450dd7089b2a" providerId="AD" clId="Web-{5AA00F71-3379-11CC-C373-519C8269B98D}" dt="2024-06-20T05:56:59.927" v="18"/>
          <ac:spMkLst>
            <pc:docMk/>
            <pc:sldMk cId="1839865474" sldId="259"/>
            <ac:spMk id="23" creationId="{EBF4792E-DF83-4D24-9924-01EC30A32C89}"/>
          </ac:spMkLst>
        </pc:spChg>
        <pc:spChg chg="add del">
          <ac:chgData name="藤本 美恵" userId="S::fujimoto_mie_1@mt.tokushima-ec.ed.jp::1cfebd13-0bde-4255-b200-450dd7089b2a" providerId="AD" clId="Web-{5AA00F71-3379-11CC-C373-519C8269B98D}" dt="2024-06-20T05:56:59.927" v="18"/>
          <ac:spMkLst>
            <pc:docMk/>
            <pc:sldMk cId="1839865474" sldId="259"/>
            <ac:spMk id="24" creationId="{15837328-A57C-47AA-B520-C83F4A6BD1E4}"/>
          </ac:spMkLst>
        </pc:spChg>
        <pc:spChg chg="add del">
          <ac:chgData name="藤本 美恵" userId="S::fujimoto_mie_1@mt.tokushima-ec.ed.jp::1cfebd13-0bde-4255-b200-450dd7089b2a" providerId="AD" clId="Web-{5AA00F71-3379-11CC-C373-519C8269B98D}" dt="2024-06-20T05:56:59.927" v="18"/>
          <ac:spMkLst>
            <pc:docMk/>
            <pc:sldMk cId="1839865474" sldId="259"/>
            <ac:spMk id="25" creationId="{E2B33195-5BCA-4BB7-A82D-6739522687DD}"/>
          </ac:spMkLst>
        </pc:spChg>
        <pc:spChg chg="add del">
          <ac:chgData name="藤本 美恵" userId="S::fujimoto_mie_1@mt.tokushima-ec.ed.jp::1cfebd13-0bde-4255-b200-450dd7089b2a" providerId="AD" clId="Web-{5AA00F71-3379-11CC-C373-519C8269B98D}" dt="2024-06-20T05:56:59.927" v="18"/>
          <ac:spMkLst>
            <pc:docMk/>
            <pc:sldMk cId="1839865474" sldId="259"/>
            <ac:spMk id="26" creationId="{8A03A6A2-7849-4179-B68F-C11DDDB231D4}"/>
          </ac:spMkLst>
        </pc:spChg>
        <pc:spChg chg="add del">
          <ac:chgData name="藤本 美恵" userId="S::fujimoto_mie_1@mt.tokushima-ec.ed.jp::1cfebd13-0bde-4255-b200-450dd7089b2a" providerId="AD" clId="Web-{5AA00F71-3379-11CC-C373-519C8269B98D}" dt="2024-06-20T05:57:19.975" v="20"/>
          <ac:spMkLst>
            <pc:docMk/>
            <pc:sldMk cId="1839865474" sldId="259"/>
            <ac:spMk id="28" creationId="{78BA5F19-D5E1-4ECC-BEC2-DF7AEDFD7C50}"/>
          </ac:spMkLst>
        </pc:spChg>
        <pc:spChg chg="add del">
          <ac:chgData name="藤本 美恵" userId="S::fujimoto_mie_1@mt.tokushima-ec.ed.jp::1cfebd13-0bde-4255-b200-450dd7089b2a" providerId="AD" clId="Web-{5AA00F71-3379-11CC-C373-519C8269B98D}" dt="2024-06-20T05:57:19.975" v="20"/>
          <ac:spMkLst>
            <pc:docMk/>
            <pc:sldMk cId="1839865474" sldId="259"/>
            <ac:spMk id="29" creationId="{BB4D578A-F2C4-4EA9-A811-B48E66D63696}"/>
          </ac:spMkLst>
        </pc:spChg>
        <pc:picChg chg="add del mod">
          <ac:chgData name="藤本 美恵" userId="S::fujimoto_mie_1@mt.tokushima-ec.ed.jp::1cfebd13-0bde-4255-b200-450dd7089b2a" providerId="AD" clId="Web-{5AA00F71-3379-11CC-C373-519C8269B98D}" dt="2024-06-20T05:55:01.237" v="4"/>
          <ac:picMkLst>
            <pc:docMk/>
            <pc:sldMk cId="1839865474" sldId="259"/>
            <ac:picMk id="4" creationId="{C257B1B4-48A6-2419-3E7B-87DC78E296E5}"/>
          </ac:picMkLst>
        </pc:picChg>
        <pc:picChg chg="add del mod ord">
          <ac:chgData name="藤本 美恵" userId="S::fujimoto_mie_1@mt.tokushima-ec.ed.jp::1cfebd13-0bde-4255-b200-450dd7089b2a" providerId="AD" clId="Web-{5AA00F71-3379-11CC-C373-519C8269B98D}" dt="2024-06-20T06:09:07.164" v="39"/>
          <ac:picMkLst>
            <pc:docMk/>
            <pc:sldMk cId="1839865474" sldId="259"/>
            <ac:picMk id="5" creationId="{05A0B077-8689-1D39-955F-62E65662FB36}"/>
          </ac:picMkLst>
        </pc:picChg>
        <pc:picChg chg="add mod">
          <ac:chgData name="藤本 美恵" userId="S::fujimoto_mie_1@mt.tokushima-ec.ed.jp::1cfebd13-0bde-4255-b200-450dd7089b2a" providerId="AD" clId="Web-{5AA00F71-3379-11CC-C373-519C8269B98D}" dt="2024-06-20T05:57:59.585" v="28" actId="1076"/>
          <ac:picMkLst>
            <pc:docMk/>
            <pc:sldMk cId="1839865474" sldId="259"/>
            <ac:picMk id="6" creationId="{2AEAFCF4-23AE-8ECF-75DE-A119A660A91D}"/>
          </ac:picMkLst>
        </pc:picChg>
        <pc:picChg chg="add mod ord">
          <ac:chgData name="藤本 美恵" userId="S::fujimoto_mie_1@mt.tokushima-ec.ed.jp::1cfebd13-0bde-4255-b200-450dd7089b2a" providerId="AD" clId="Web-{5AA00F71-3379-11CC-C373-519C8269B98D}" dt="2024-06-20T06:09:26.446" v="42" actId="1076"/>
          <ac:picMkLst>
            <pc:docMk/>
            <pc:sldMk cId="1839865474" sldId="259"/>
            <ac:picMk id="7" creationId="{562DA8AC-CA88-F1A9-2994-217C0C956743}"/>
          </ac:picMkLst>
        </pc:picChg>
        <pc:picChg chg="add mod">
          <ac:chgData name="藤本 美恵" userId="S::fujimoto_mie_1@mt.tokushima-ec.ed.jp::1cfebd13-0bde-4255-b200-450dd7089b2a" providerId="AD" clId="Web-{5AA00F71-3379-11CC-C373-519C8269B98D}" dt="2024-06-20T06:09:38.525" v="45" actId="14100"/>
          <ac:picMkLst>
            <pc:docMk/>
            <pc:sldMk cId="1839865474" sldId="259"/>
            <ac:picMk id="8" creationId="{295AC834-FB98-F8C8-B791-CDC312FC99F9}"/>
          </ac:picMkLst>
        </pc:picChg>
      </pc:sldChg>
      <pc:sldChg chg="modSp mod modClrScheme chgLayout">
        <pc:chgData name="藤本 美恵" userId="S::fujimoto_mie_1@mt.tokushima-ec.ed.jp::1cfebd13-0bde-4255-b200-450dd7089b2a" providerId="AD" clId="Web-{5AA00F71-3379-11CC-C373-519C8269B98D}" dt="2024-06-20T06:42:14.024" v="187"/>
        <pc:sldMkLst>
          <pc:docMk/>
          <pc:sldMk cId="1416367372" sldId="260"/>
        </pc:sldMkLst>
        <pc:spChg chg="mod ord">
          <ac:chgData name="藤本 美恵" userId="S::fujimoto_mie_1@mt.tokushima-ec.ed.jp::1cfebd13-0bde-4255-b200-450dd7089b2a" providerId="AD" clId="Web-{5AA00F71-3379-11CC-C373-519C8269B98D}" dt="2024-06-20T06:42:14.024" v="187"/>
          <ac:spMkLst>
            <pc:docMk/>
            <pc:sldMk cId="1416367372" sldId="260"/>
            <ac:spMk id="2" creationId="{D336F531-5448-6863-38F0-9CB31A1C1CEB}"/>
          </ac:spMkLst>
        </pc:spChg>
      </pc:sldChg>
      <pc:sldChg chg="modSp mod modClrScheme chgLayout">
        <pc:chgData name="藤本 美恵" userId="S::fujimoto_mie_1@mt.tokushima-ec.ed.jp::1cfebd13-0bde-4255-b200-450dd7089b2a" providerId="AD" clId="Web-{5AA00F71-3379-11CC-C373-519C8269B98D}" dt="2024-06-20T06:42:14.024" v="187"/>
        <pc:sldMkLst>
          <pc:docMk/>
          <pc:sldMk cId="2968739332" sldId="261"/>
        </pc:sldMkLst>
        <pc:spChg chg="mod ord">
          <ac:chgData name="藤本 美恵" userId="S::fujimoto_mie_1@mt.tokushima-ec.ed.jp::1cfebd13-0bde-4255-b200-450dd7089b2a" providerId="AD" clId="Web-{5AA00F71-3379-11CC-C373-519C8269B98D}" dt="2024-06-20T06:42:14.024" v="187"/>
          <ac:spMkLst>
            <pc:docMk/>
            <pc:sldMk cId="2968739332" sldId="261"/>
            <ac:spMk id="3" creationId="{BC917DB8-7B3E-6621-B03C-78A5B732DB5D}"/>
          </ac:spMkLst>
        </pc:spChg>
        <pc:spChg chg="mod ord">
          <ac:chgData name="藤本 美恵" userId="S::fujimoto_mie_1@mt.tokushima-ec.ed.jp::1cfebd13-0bde-4255-b200-450dd7089b2a" providerId="AD" clId="Web-{5AA00F71-3379-11CC-C373-519C8269B98D}" dt="2024-06-20T06:42:14.024" v="187"/>
          <ac:spMkLst>
            <pc:docMk/>
            <pc:sldMk cId="2968739332" sldId="261"/>
            <ac:spMk id="4" creationId="{4410EC63-7344-937B-7474-4E3304D56296}"/>
          </ac:spMkLst>
        </pc:spChg>
      </pc:sldChg>
      <pc:sldChg chg="modSp mod modClrScheme chgLayout">
        <pc:chgData name="藤本 美恵" userId="S::fujimoto_mie_1@mt.tokushima-ec.ed.jp::1cfebd13-0bde-4255-b200-450dd7089b2a" providerId="AD" clId="Web-{5AA00F71-3379-11CC-C373-519C8269B98D}" dt="2024-06-20T06:42:14.024" v="187"/>
        <pc:sldMkLst>
          <pc:docMk/>
          <pc:sldMk cId="554216726" sldId="262"/>
        </pc:sldMkLst>
        <pc:spChg chg="mod ord">
          <ac:chgData name="藤本 美恵" userId="S::fujimoto_mie_1@mt.tokushima-ec.ed.jp::1cfebd13-0bde-4255-b200-450dd7089b2a" providerId="AD" clId="Web-{5AA00F71-3379-11CC-C373-519C8269B98D}" dt="2024-06-20T06:42:14.024" v="187"/>
          <ac:spMkLst>
            <pc:docMk/>
            <pc:sldMk cId="554216726" sldId="262"/>
            <ac:spMk id="3" creationId="{19DE8260-AD52-0E47-BABB-426A25E3A3B2}"/>
          </ac:spMkLst>
        </pc:spChg>
        <pc:spChg chg="mod ord">
          <ac:chgData name="藤本 美恵" userId="S::fujimoto_mie_1@mt.tokushima-ec.ed.jp::1cfebd13-0bde-4255-b200-450dd7089b2a" providerId="AD" clId="Web-{5AA00F71-3379-11CC-C373-519C8269B98D}" dt="2024-06-20T06:42:14.024" v="187"/>
          <ac:spMkLst>
            <pc:docMk/>
            <pc:sldMk cId="554216726" sldId="262"/>
            <ac:spMk id="4" creationId="{8E118807-1217-3BD8-C6A3-93DE8B300BEA}"/>
          </ac:spMkLst>
        </pc:spChg>
      </pc:sldChg>
      <pc:sldChg chg="modSp mod modClrScheme chgLayout">
        <pc:chgData name="藤本 美恵" userId="S::fujimoto_mie_1@mt.tokushima-ec.ed.jp::1cfebd13-0bde-4255-b200-450dd7089b2a" providerId="AD" clId="Web-{5AA00F71-3379-11CC-C373-519C8269B98D}" dt="2024-06-20T06:42:14.024" v="187"/>
        <pc:sldMkLst>
          <pc:docMk/>
          <pc:sldMk cId="2800040435" sldId="263"/>
        </pc:sldMkLst>
        <pc:spChg chg="mod ord">
          <ac:chgData name="藤本 美恵" userId="S::fujimoto_mie_1@mt.tokushima-ec.ed.jp::1cfebd13-0bde-4255-b200-450dd7089b2a" providerId="AD" clId="Web-{5AA00F71-3379-11CC-C373-519C8269B98D}" dt="2024-06-20T06:42:14.024" v="187"/>
          <ac:spMkLst>
            <pc:docMk/>
            <pc:sldMk cId="2800040435" sldId="263"/>
            <ac:spMk id="3" creationId="{2C6806FC-AB5C-8453-3167-70DA4B1FA8A6}"/>
          </ac:spMkLst>
        </pc:spChg>
        <pc:picChg chg="mod ord">
          <ac:chgData name="藤本 美恵" userId="S::fujimoto_mie_1@mt.tokushima-ec.ed.jp::1cfebd13-0bde-4255-b200-450dd7089b2a" providerId="AD" clId="Web-{5AA00F71-3379-11CC-C373-519C8269B98D}" dt="2024-06-20T06:42:14.024" v="187"/>
          <ac:picMkLst>
            <pc:docMk/>
            <pc:sldMk cId="2800040435" sldId="263"/>
            <ac:picMk id="10" creationId="{8AA41D20-053A-0307-B9D5-BBFAD966F037}"/>
          </ac:picMkLst>
        </pc:picChg>
      </pc:sldChg>
      <pc:sldChg chg="modSp mod modClrScheme chgLayout">
        <pc:chgData name="藤本 美恵" userId="S::fujimoto_mie_1@mt.tokushima-ec.ed.jp::1cfebd13-0bde-4255-b200-450dd7089b2a" providerId="AD" clId="Web-{5AA00F71-3379-11CC-C373-519C8269B98D}" dt="2024-06-20T06:42:14.024" v="187"/>
        <pc:sldMkLst>
          <pc:docMk/>
          <pc:sldMk cId="1113195401" sldId="264"/>
        </pc:sldMkLst>
        <pc:spChg chg="mod ord">
          <ac:chgData name="藤本 美恵" userId="S::fujimoto_mie_1@mt.tokushima-ec.ed.jp::1cfebd13-0bde-4255-b200-450dd7089b2a" providerId="AD" clId="Web-{5AA00F71-3379-11CC-C373-519C8269B98D}" dt="2024-06-20T06:42:14.024" v="187"/>
          <ac:spMkLst>
            <pc:docMk/>
            <pc:sldMk cId="1113195401" sldId="264"/>
            <ac:spMk id="2" creationId="{34B71E9C-2D04-9AB7-FA39-BCB647A23570}"/>
          </ac:spMkLst>
        </pc:spChg>
      </pc:sldChg>
      <pc:sldChg chg="modSp new mod modClrScheme chgLayout">
        <pc:chgData name="藤本 美恵" userId="S::fujimoto_mie_1@mt.tokushima-ec.ed.jp::1cfebd13-0bde-4255-b200-450dd7089b2a" providerId="AD" clId="Web-{5AA00F71-3379-11CC-C373-519C8269B98D}" dt="2024-06-20T06:42:14.024" v="187"/>
        <pc:sldMkLst>
          <pc:docMk/>
          <pc:sldMk cId="3233480472" sldId="265"/>
        </pc:sldMkLst>
        <pc:spChg chg="mod ord">
          <ac:chgData name="藤本 美恵" userId="S::fujimoto_mie_1@mt.tokushima-ec.ed.jp::1cfebd13-0bde-4255-b200-450dd7089b2a" providerId="AD" clId="Web-{5AA00F71-3379-11CC-C373-519C8269B98D}" dt="2024-06-20T06:42:14.024" v="187"/>
          <ac:spMkLst>
            <pc:docMk/>
            <pc:sldMk cId="3233480472" sldId="265"/>
            <ac:spMk id="2" creationId="{0AC259B5-2890-2659-AC9B-DCAD8BE70CB4}"/>
          </ac:spMkLst>
        </pc:spChg>
        <pc:spChg chg="mod ord">
          <ac:chgData name="藤本 美恵" userId="S::fujimoto_mie_1@mt.tokushima-ec.ed.jp::1cfebd13-0bde-4255-b200-450dd7089b2a" providerId="AD" clId="Web-{5AA00F71-3379-11CC-C373-519C8269B98D}" dt="2024-06-20T06:42:14.024" v="187"/>
          <ac:spMkLst>
            <pc:docMk/>
            <pc:sldMk cId="3233480472" sldId="265"/>
            <ac:spMk id="3" creationId="{D70A5BE5-A4CD-D672-E150-0D440EF0521F}"/>
          </ac:spMkLst>
        </pc:spChg>
        <pc:spChg chg="mod ord">
          <ac:chgData name="藤本 美恵" userId="S::fujimoto_mie_1@mt.tokushima-ec.ed.jp::1cfebd13-0bde-4255-b200-450dd7089b2a" providerId="AD" clId="Web-{5AA00F71-3379-11CC-C373-519C8269B98D}" dt="2024-06-20T06:42:14.024" v="187"/>
          <ac:spMkLst>
            <pc:docMk/>
            <pc:sldMk cId="3233480472" sldId="265"/>
            <ac:spMk id="4" creationId="{DC9D28B5-1548-CF2A-E798-2C3D2C3794E3}"/>
          </ac:spMkLst>
        </pc:spChg>
      </pc:sldChg>
      <pc:sldChg chg="modSp new mod modClrScheme chgLayout">
        <pc:chgData name="藤本 美恵" userId="S::fujimoto_mie_1@mt.tokushima-ec.ed.jp::1cfebd13-0bde-4255-b200-450dd7089b2a" providerId="AD" clId="Web-{5AA00F71-3379-11CC-C373-519C8269B98D}" dt="2024-06-20T06:42:14.024" v="187"/>
        <pc:sldMkLst>
          <pc:docMk/>
          <pc:sldMk cId="319810139" sldId="266"/>
        </pc:sldMkLst>
        <pc:spChg chg="mod ord">
          <ac:chgData name="藤本 美恵" userId="S::fujimoto_mie_1@mt.tokushima-ec.ed.jp::1cfebd13-0bde-4255-b200-450dd7089b2a" providerId="AD" clId="Web-{5AA00F71-3379-11CC-C373-519C8269B98D}" dt="2024-06-20T06:42:14.024" v="187"/>
          <ac:spMkLst>
            <pc:docMk/>
            <pc:sldMk cId="319810139" sldId="266"/>
            <ac:spMk id="2" creationId="{057BC62A-1A74-073C-8911-50E47561D129}"/>
          </ac:spMkLst>
        </pc:spChg>
        <pc:spChg chg="mod ord">
          <ac:chgData name="藤本 美恵" userId="S::fujimoto_mie_1@mt.tokushima-ec.ed.jp::1cfebd13-0bde-4255-b200-450dd7089b2a" providerId="AD" clId="Web-{5AA00F71-3379-11CC-C373-519C8269B98D}" dt="2024-06-20T06:42:14.024" v="187"/>
          <ac:spMkLst>
            <pc:docMk/>
            <pc:sldMk cId="319810139" sldId="266"/>
            <ac:spMk id="3" creationId="{1EA2A111-3A90-F474-5B04-D31F47F1F0FE}"/>
          </ac:spMkLst>
        </pc:spChg>
      </pc:sldChg>
      <pc:sldChg chg="add del replId">
        <pc:chgData name="藤本 美恵" userId="S::fujimoto_mie_1@mt.tokushima-ec.ed.jp::1cfebd13-0bde-4255-b200-450dd7089b2a" providerId="AD" clId="Web-{5AA00F71-3379-11CC-C373-519C8269B98D}" dt="2024-06-20T06:24:50.204" v="154"/>
        <pc:sldMkLst>
          <pc:docMk/>
          <pc:sldMk cId="2063088387" sldId="267"/>
        </pc:sldMkLst>
      </pc:sldChg>
      <pc:sldChg chg="modSp new mod modClrScheme chgLayout">
        <pc:chgData name="藤本 美恵" userId="S::fujimoto_mie_1@mt.tokushima-ec.ed.jp::1cfebd13-0bde-4255-b200-450dd7089b2a" providerId="AD" clId="Web-{5AA00F71-3379-11CC-C373-519C8269B98D}" dt="2024-06-20T06:42:14.024" v="187"/>
        <pc:sldMkLst>
          <pc:docMk/>
          <pc:sldMk cId="2522012459" sldId="267"/>
        </pc:sldMkLst>
        <pc:spChg chg="mod ord">
          <ac:chgData name="藤本 美恵" userId="S::fujimoto_mie_1@mt.tokushima-ec.ed.jp::1cfebd13-0bde-4255-b200-450dd7089b2a" providerId="AD" clId="Web-{5AA00F71-3379-11CC-C373-519C8269B98D}" dt="2024-06-20T06:42:14.024" v="187"/>
          <ac:spMkLst>
            <pc:docMk/>
            <pc:sldMk cId="2522012459" sldId="267"/>
            <ac:spMk id="2" creationId="{F005AD6A-6812-5CE0-BFDD-BF479E692166}"/>
          </ac:spMkLst>
        </pc:spChg>
        <pc:spChg chg="mod ord">
          <ac:chgData name="藤本 美恵" userId="S::fujimoto_mie_1@mt.tokushima-ec.ed.jp::1cfebd13-0bde-4255-b200-450dd7089b2a" providerId="AD" clId="Web-{5AA00F71-3379-11CC-C373-519C8269B98D}" dt="2024-06-20T06:42:14.024" v="187"/>
          <ac:spMkLst>
            <pc:docMk/>
            <pc:sldMk cId="2522012459" sldId="267"/>
            <ac:spMk id="3" creationId="{312E2A27-4BE4-D247-7A40-2436571A985C}"/>
          </ac:spMkLst>
        </pc:spChg>
      </pc:sldChg>
      <pc:sldChg chg="modSp new mod modClrScheme chgLayout">
        <pc:chgData name="藤本 美恵" userId="S::fujimoto_mie_1@mt.tokushima-ec.ed.jp::1cfebd13-0bde-4255-b200-450dd7089b2a" providerId="AD" clId="Web-{5AA00F71-3379-11CC-C373-519C8269B98D}" dt="2024-06-20T06:42:14.024" v="187"/>
        <pc:sldMkLst>
          <pc:docMk/>
          <pc:sldMk cId="1601035503" sldId="268"/>
        </pc:sldMkLst>
        <pc:spChg chg="mod ord">
          <ac:chgData name="藤本 美恵" userId="S::fujimoto_mie_1@mt.tokushima-ec.ed.jp::1cfebd13-0bde-4255-b200-450dd7089b2a" providerId="AD" clId="Web-{5AA00F71-3379-11CC-C373-519C8269B98D}" dt="2024-06-20T06:42:14.024" v="187"/>
          <ac:spMkLst>
            <pc:docMk/>
            <pc:sldMk cId="1601035503" sldId="268"/>
            <ac:spMk id="2" creationId="{81F6DEFE-3168-8F68-94DF-8B73F7656E46}"/>
          </ac:spMkLst>
        </pc:spChg>
      </pc:sldChg>
      <pc:sldMasterChg chg="add del addSldLayout delSldLayout modSldLayout">
        <pc:chgData name="藤本 美恵" userId="S::fujimoto_mie_1@mt.tokushima-ec.ed.jp::1cfebd13-0bde-4255-b200-450dd7089b2a" providerId="AD" clId="Web-{5AA00F71-3379-11CC-C373-519C8269B98D}" dt="2024-06-20T06:42:14.024" v="187"/>
        <pc:sldMasterMkLst>
          <pc:docMk/>
          <pc:sldMasterMk cId="1291200757" sldId="2147483665"/>
        </pc:sldMasterMkLst>
        <pc:sldLayoutChg chg="add del mod replId">
          <pc:chgData name="藤本 美恵" userId="S::fujimoto_mie_1@mt.tokushima-ec.ed.jp::1cfebd13-0bde-4255-b200-450dd7089b2a" providerId="AD" clId="Web-{5AA00F71-3379-11CC-C373-519C8269B98D}" dt="2024-06-20T06:42:14.024" v="187"/>
          <pc:sldLayoutMkLst>
            <pc:docMk/>
            <pc:sldMasterMk cId="1291200757" sldId="2147483665"/>
            <pc:sldLayoutMk cId="402210554" sldId="2147483666"/>
          </pc:sldLayoutMkLst>
        </pc:sldLayoutChg>
        <pc:sldLayoutChg chg="add del mod replId">
          <pc:chgData name="藤本 美恵" userId="S::fujimoto_mie_1@mt.tokushima-ec.ed.jp::1cfebd13-0bde-4255-b200-450dd7089b2a" providerId="AD" clId="Web-{5AA00F71-3379-11CC-C373-519C8269B98D}" dt="2024-06-20T06:42:14.024" v="187"/>
          <pc:sldLayoutMkLst>
            <pc:docMk/>
            <pc:sldMasterMk cId="1291200757" sldId="2147483665"/>
            <pc:sldLayoutMk cId="3846402897" sldId="2147483667"/>
          </pc:sldLayoutMkLst>
        </pc:sldLayoutChg>
        <pc:sldLayoutChg chg="add del mod replId">
          <pc:chgData name="藤本 美恵" userId="S::fujimoto_mie_1@mt.tokushima-ec.ed.jp::1cfebd13-0bde-4255-b200-450dd7089b2a" providerId="AD" clId="Web-{5AA00F71-3379-11CC-C373-519C8269B98D}" dt="2024-06-20T06:42:14.024" v="187"/>
          <pc:sldLayoutMkLst>
            <pc:docMk/>
            <pc:sldMasterMk cId="1291200757" sldId="2147483665"/>
            <pc:sldLayoutMk cId="3280928563" sldId="2147483668"/>
          </pc:sldLayoutMkLst>
        </pc:sldLayoutChg>
        <pc:sldLayoutChg chg="add del mod replId">
          <pc:chgData name="藤本 美恵" userId="S::fujimoto_mie_1@mt.tokushima-ec.ed.jp::1cfebd13-0bde-4255-b200-450dd7089b2a" providerId="AD" clId="Web-{5AA00F71-3379-11CC-C373-519C8269B98D}" dt="2024-06-20T06:42:14.024" v="187"/>
          <pc:sldLayoutMkLst>
            <pc:docMk/>
            <pc:sldMasterMk cId="1291200757" sldId="2147483665"/>
            <pc:sldLayoutMk cId="3479251552" sldId="2147483669"/>
          </pc:sldLayoutMkLst>
        </pc:sldLayoutChg>
        <pc:sldLayoutChg chg="add del mod replId">
          <pc:chgData name="藤本 美恵" userId="S::fujimoto_mie_1@mt.tokushima-ec.ed.jp::1cfebd13-0bde-4255-b200-450dd7089b2a" providerId="AD" clId="Web-{5AA00F71-3379-11CC-C373-519C8269B98D}" dt="2024-06-20T06:42:14.024" v="187"/>
          <pc:sldLayoutMkLst>
            <pc:docMk/>
            <pc:sldMasterMk cId="1291200757" sldId="2147483665"/>
            <pc:sldLayoutMk cId="2003795550" sldId="2147483670"/>
          </pc:sldLayoutMkLst>
        </pc:sldLayoutChg>
        <pc:sldLayoutChg chg="add del mod replId">
          <pc:chgData name="藤本 美恵" userId="S::fujimoto_mie_1@mt.tokushima-ec.ed.jp::1cfebd13-0bde-4255-b200-450dd7089b2a" providerId="AD" clId="Web-{5AA00F71-3379-11CC-C373-519C8269B98D}" dt="2024-06-20T06:42:14.024" v="187"/>
          <pc:sldLayoutMkLst>
            <pc:docMk/>
            <pc:sldMasterMk cId="1291200757" sldId="2147483665"/>
            <pc:sldLayoutMk cId="1792684082" sldId="2147483671"/>
          </pc:sldLayoutMkLst>
        </pc:sldLayoutChg>
        <pc:sldLayoutChg chg="add del mod replId">
          <pc:chgData name="藤本 美恵" userId="S::fujimoto_mie_1@mt.tokushima-ec.ed.jp::1cfebd13-0bde-4255-b200-450dd7089b2a" providerId="AD" clId="Web-{5AA00F71-3379-11CC-C373-519C8269B98D}" dt="2024-06-20T06:42:14.024" v="187"/>
          <pc:sldLayoutMkLst>
            <pc:docMk/>
            <pc:sldMasterMk cId="1291200757" sldId="2147483665"/>
            <pc:sldLayoutMk cId="3030934296" sldId="2147483672"/>
          </pc:sldLayoutMkLst>
        </pc:sldLayoutChg>
        <pc:sldLayoutChg chg="add del mod replId">
          <pc:chgData name="藤本 美恵" userId="S::fujimoto_mie_1@mt.tokushima-ec.ed.jp::1cfebd13-0bde-4255-b200-450dd7089b2a" providerId="AD" clId="Web-{5AA00F71-3379-11CC-C373-519C8269B98D}" dt="2024-06-20T06:42:14.024" v="187"/>
          <pc:sldLayoutMkLst>
            <pc:docMk/>
            <pc:sldMasterMk cId="1291200757" sldId="2147483665"/>
            <pc:sldLayoutMk cId="443668878" sldId="2147483673"/>
          </pc:sldLayoutMkLst>
        </pc:sldLayoutChg>
        <pc:sldLayoutChg chg="add del mod replId">
          <pc:chgData name="藤本 美恵" userId="S::fujimoto_mie_1@mt.tokushima-ec.ed.jp::1cfebd13-0bde-4255-b200-450dd7089b2a" providerId="AD" clId="Web-{5AA00F71-3379-11CC-C373-519C8269B98D}" dt="2024-06-20T06:42:14.024" v="187"/>
          <pc:sldLayoutMkLst>
            <pc:docMk/>
            <pc:sldMasterMk cId="1291200757" sldId="2147483665"/>
            <pc:sldLayoutMk cId="3501929131" sldId="2147483674"/>
          </pc:sldLayoutMkLst>
        </pc:sldLayoutChg>
        <pc:sldLayoutChg chg="add del mod replId">
          <pc:chgData name="藤本 美恵" userId="S::fujimoto_mie_1@mt.tokushima-ec.ed.jp::1cfebd13-0bde-4255-b200-450dd7089b2a" providerId="AD" clId="Web-{5AA00F71-3379-11CC-C373-519C8269B98D}" dt="2024-06-20T06:42:14.024" v="187"/>
          <pc:sldLayoutMkLst>
            <pc:docMk/>
            <pc:sldMasterMk cId="1291200757" sldId="2147483665"/>
            <pc:sldLayoutMk cId="2126937965" sldId="2147483675"/>
          </pc:sldLayoutMkLst>
        </pc:sldLayoutChg>
        <pc:sldLayoutChg chg="add del mod replId">
          <pc:chgData name="藤本 美恵" userId="S::fujimoto_mie_1@mt.tokushima-ec.ed.jp::1cfebd13-0bde-4255-b200-450dd7089b2a" providerId="AD" clId="Web-{5AA00F71-3379-11CC-C373-519C8269B98D}" dt="2024-06-20T06:42:14.024" v="187"/>
          <pc:sldLayoutMkLst>
            <pc:docMk/>
            <pc:sldMasterMk cId="1291200757" sldId="2147483665"/>
            <pc:sldLayoutMk cId="1271444662" sldId="2147483676"/>
          </pc:sldLayoutMkLst>
        </pc:sldLayoutChg>
      </pc:sldMasterChg>
      <pc:sldMasterChg chg="add del addSldLayout delSldLayout modSldLayout">
        <pc:chgData name="藤本 美恵" userId="S::fujimoto_mie_1@mt.tokushima-ec.ed.jp::1cfebd13-0bde-4255-b200-450dd7089b2a" providerId="AD" clId="Web-{5AA00F71-3379-11CC-C373-519C8269B98D}" dt="2024-06-20T06:41:07.772" v="185"/>
        <pc:sldMasterMkLst>
          <pc:docMk/>
          <pc:sldMasterMk cId="2249513319" sldId="2147483665"/>
        </pc:sldMasterMkLst>
        <pc:sldLayoutChg chg="add del mod replId">
          <pc:chgData name="藤本 美恵" userId="S::fujimoto_mie_1@mt.tokushima-ec.ed.jp::1cfebd13-0bde-4255-b200-450dd7089b2a" providerId="AD" clId="Web-{5AA00F71-3379-11CC-C373-519C8269B98D}" dt="2024-06-20T06:41:07.772" v="185"/>
          <pc:sldLayoutMkLst>
            <pc:docMk/>
            <pc:sldMasterMk cId="2249513319" sldId="2147483665"/>
            <pc:sldLayoutMk cId="2159144331" sldId="2147483666"/>
          </pc:sldLayoutMkLst>
        </pc:sldLayoutChg>
        <pc:sldLayoutChg chg="add del mod replId">
          <pc:chgData name="藤本 美恵" userId="S::fujimoto_mie_1@mt.tokushima-ec.ed.jp::1cfebd13-0bde-4255-b200-450dd7089b2a" providerId="AD" clId="Web-{5AA00F71-3379-11CC-C373-519C8269B98D}" dt="2024-06-20T06:41:07.772" v="185"/>
          <pc:sldLayoutMkLst>
            <pc:docMk/>
            <pc:sldMasterMk cId="2249513319" sldId="2147483665"/>
            <pc:sldLayoutMk cId="3809073021" sldId="2147483667"/>
          </pc:sldLayoutMkLst>
        </pc:sldLayoutChg>
        <pc:sldLayoutChg chg="add del mod replId">
          <pc:chgData name="藤本 美恵" userId="S::fujimoto_mie_1@mt.tokushima-ec.ed.jp::1cfebd13-0bde-4255-b200-450dd7089b2a" providerId="AD" clId="Web-{5AA00F71-3379-11CC-C373-519C8269B98D}" dt="2024-06-20T06:41:07.772" v="185"/>
          <pc:sldLayoutMkLst>
            <pc:docMk/>
            <pc:sldMasterMk cId="2249513319" sldId="2147483665"/>
            <pc:sldLayoutMk cId="3145798736" sldId="2147483668"/>
          </pc:sldLayoutMkLst>
        </pc:sldLayoutChg>
        <pc:sldLayoutChg chg="add del mod replId">
          <pc:chgData name="藤本 美恵" userId="S::fujimoto_mie_1@mt.tokushima-ec.ed.jp::1cfebd13-0bde-4255-b200-450dd7089b2a" providerId="AD" clId="Web-{5AA00F71-3379-11CC-C373-519C8269B98D}" dt="2024-06-20T06:41:07.772" v="185"/>
          <pc:sldLayoutMkLst>
            <pc:docMk/>
            <pc:sldMasterMk cId="2249513319" sldId="2147483665"/>
            <pc:sldLayoutMk cId="2702155753" sldId="2147483669"/>
          </pc:sldLayoutMkLst>
        </pc:sldLayoutChg>
        <pc:sldLayoutChg chg="add del mod replId">
          <pc:chgData name="藤本 美恵" userId="S::fujimoto_mie_1@mt.tokushima-ec.ed.jp::1cfebd13-0bde-4255-b200-450dd7089b2a" providerId="AD" clId="Web-{5AA00F71-3379-11CC-C373-519C8269B98D}" dt="2024-06-20T06:41:07.772" v="185"/>
          <pc:sldLayoutMkLst>
            <pc:docMk/>
            <pc:sldMasterMk cId="2249513319" sldId="2147483665"/>
            <pc:sldLayoutMk cId="703660644" sldId="2147483670"/>
          </pc:sldLayoutMkLst>
        </pc:sldLayoutChg>
        <pc:sldLayoutChg chg="add del mod replId">
          <pc:chgData name="藤本 美恵" userId="S::fujimoto_mie_1@mt.tokushima-ec.ed.jp::1cfebd13-0bde-4255-b200-450dd7089b2a" providerId="AD" clId="Web-{5AA00F71-3379-11CC-C373-519C8269B98D}" dt="2024-06-20T06:41:07.772" v="185"/>
          <pc:sldLayoutMkLst>
            <pc:docMk/>
            <pc:sldMasterMk cId="2249513319" sldId="2147483665"/>
            <pc:sldLayoutMk cId="4027204422" sldId="2147483671"/>
          </pc:sldLayoutMkLst>
        </pc:sldLayoutChg>
        <pc:sldLayoutChg chg="add del mod replId">
          <pc:chgData name="藤本 美恵" userId="S::fujimoto_mie_1@mt.tokushima-ec.ed.jp::1cfebd13-0bde-4255-b200-450dd7089b2a" providerId="AD" clId="Web-{5AA00F71-3379-11CC-C373-519C8269B98D}" dt="2024-06-20T06:41:07.772" v="185"/>
          <pc:sldLayoutMkLst>
            <pc:docMk/>
            <pc:sldMasterMk cId="2249513319" sldId="2147483665"/>
            <pc:sldLayoutMk cId="885660792" sldId="2147483672"/>
          </pc:sldLayoutMkLst>
        </pc:sldLayoutChg>
        <pc:sldLayoutChg chg="add del mod replId">
          <pc:chgData name="藤本 美恵" userId="S::fujimoto_mie_1@mt.tokushima-ec.ed.jp::1cfebd13-0bde-4255-b200-450dd7089b2a" providerId="AD" clId="Web-{5AA00F71-3379-11CC-C373-519C8269B98D}" dt="2024-06-20T06:41:07.772" v="185"/>
          <pc:sldLayoutMkLst>
            <pc:docMk/>
            <pc:sldMasterMk cId="2249513319" sldId="2147483665"/>
            <pc:sldLayoutMk cId="2499207904" sldId="2147483673"/>
          </pc:sldLayoutMkLst>
        </pc:sldLayoutChg>
        <pc:sldLayoutChg chg="add del mod replId">
          <pc:chgData name="藤本 美恵" userId="S::fujimoto_mie_1@mt.tokushima-ec.ed.jp::1cfebd13-0bde-4255-b200-450dd7089b2a" providerId="AD" clId="Web-{5AA00F71-3379-11CC-C373-519C8269B98D}" dt="2024-06-20T06:41:07.772" v="185"/>
          <pc:sldLayoutMkLst>
            <pc:docMk/>
            <pc:sldMasterMk cId="2249513319" sldId="2147483665"/>
            <pc:sldLayoutMk cId="2249156674" sldId="2147483674"/>
          </pc:sldLayoutMkLst>
        </pc:sldLayoutChg>
        <pc:sldLayoutChg chg="add del mod replId">
          <pc:chgData name="藤本 美恵" userId="S::fujimoto_mie_1@mt.tokushima-ec.ed.jp::1cfebd13-0bde-4255-b200-450dd7089b2a" providerId="AD" clId="Web-{5AA00F71-3379-11CC-C373-519C8269B98D}" dt="2024-06-20T06:41:07.772" v="185"/>
          <pc:sldLayoutMkLst>
            <pc:docMk/>
            <pc:sldMasterMk cId="2249513319" sldId="2147483665"/>
            <pc:sldLayoutMk cId="729225217" sldId="2147483675"/>
          </pc:sldLayoutMkLst>
        </pc:sldLayoutChg>
        <pc:sldLayoutChg chg="add del mod replId">
          <pc:chgData name="藤本 美恵" userId="S::fujimoto_mie_1@mt.tokushima-ec.ed.jp::1cfebd13-0bde-4255-b200-450dd7089b2a" providerId="AD" clId="Web-{5AA00F71-3379-11CC-C373-519C8269B98D}" dt="2024-06-20T06:41:07.772" v="185"/>
          <pc:sldLayoutMkLst>
            <pc:docMk/>
            <pc:sldMasterMk cId="2249513319" sldId="2147483665"/>
            <pc:sldLayoutMk cId="2551933170" sldId="2147483676"/>
          </pc:sldLayoutMkLst>
        </pc:sldLayoutChg>
        <pc:sldLayoutChg chg="add del mod replId">
          <pc:chgData name="藤本 美恵" userId="S::fujimoto_mie_1@mt.tokushima-ec.ed.jp::1cfebd13-0bde-4255-b200-450dd7089b2a" providerId="AD" clId="Web-{5AA00F71-3379-11CC-C373-519C8269B98D}" dt="2024-06-20T06:41:07.772" v="185"/>
          <pc:sldLayoutMkLst>
            <pc:docMk/>
            <pc:sldMasterMk cId="2249513319" sldId="2147483665"/>
            <pc:sldLayoutMk cId="3678176331" sldId="2147483677"/>
          </pc:sldLayoutMkLst>
        </pc:sldLayoutChg>
        <pc:sldLayoutChg chg="add del mod replId">
          <pc:chgData name="藤本 美恵" userId="S::fujimoto_mie_1@mt.tokushima-ec.ed.jp::1cfebd13-0bde-4255-b200-450dd7089b2a" providerId="AD" clId="Web-{5AA00F71-3379-11CC-C373-519C8269B98D}" dt="2024-06-20T06:41:07.772" v="185"/>
          <pc:sldLayoutMkLst>
            <pc:docMk/>
            <pc:sldMasterMk cId="2249513319" sldId="2147483665"/>
            <pc:sldLayoutMk cId="3167360571" sldId="2147483678"/>
          </pc:sldLayoutMkLst>
        </pc:sldLayoutChg>
        <pc:sldLayoutChg chg="add del mod replId">
          <pc:chgData name="藤本 美恵" userId="S::fujimoto_mie_1@mt.tokushima-ec.ed.jp::1cfebd13-0bde-4255-b200-450dd7089b2a" providerId="AD" clId="Web-{5AA00F71-3379-11CC-C373-519C8269B98D}" dt="2024-06-20T06:41:07.772" v="185"/>
          <pc:sldLayoutMkLst>
            <pc:docMk/>
            <pc:sldMasterMk cId="2249513319" sldId="2147483665"/>
            <pc:sldLayoutMk cId="2025862681" sldId="2147483679"/>
          </pc:sldLayoutMkLst>
        </pc:sldLayoutChg>
        <pc:sldLayoutChg chg="add del mod replId">
          <pc:chgData name="藤本 美恵" userId="S::fujimoto_mie_1@mt.tokushima-ec.ed.jp::1cfebd13-0bde-4255-b200-450dd7089b2a" providerId="AD" clId="Web-{5AA00F71-3379-11CC-C373-519C8269B98D}" dt="2024-06-20T06:41:07.772" v="185"/>
          <pc:sldLayoutMkLst>
            <pc:docMk/>
            <pc:sldMasterMk cId="2249513319" sldId="2147483665"/>
            <pc:sldLayoutMk cId="1270471867" sldId="2147483680"/>
          </pc:sldLayoutMkLst>
        </pc:sldLayoutChg>
        <pc:sldLayoutChg chg="add del mod replId">
          <pc:chgData name="藤本 美恵" userId="S::fujimoto_mie_1@mt.tokushima-ec.ed.jp::1cfebd13-0bde-4255-b200-450dd7089b2a" providerId="AD" clId="Web-{5AA00F71-3379-11CC-C373-519C8269B98D}" dt="2024-06-20T06:41:07.772" v="185"/>
          <pc:sldLayoutMkLst>
            <pc:docMk/>
            <pc:sldMasterMk cId="2249513319" sldId="2147483665"/>
            <pc:sldLayoutMk cId="3739779053" sldId="2147483681"/>
          </pc:sldLayoutMkLst>
        </pc:sldLayoutChg>
      </pc:sldMasterChg>
      <pc:sldMasterChg chg="add del addSldLayout delSldLayout">
        <pc:chgData name="藤本 美恵" userId="S::fujimoto_mie_1@mt.tokushima-ec.ed.jp::1cfebd13-0bde-4255-b200-450dd7089b2a" providerId="AD" clId="Web-{5AA00F71-3379-11CC-C373-519C8269B98D}" dt="2024-06-20T06:42:14.024" v="187"/>
        <pc:sldMasterMkLst>
          <pc:docMk/>
          <pc:sldMasterMk cId="3360618177" sldId="2147483665"/>
        </pc:sldMasterMkLst>
        <pc:sldLayoutChg chg="add del">
          <pc:chgData name="藤本 美恵" userId="S::fujimoto_mie_1@mt.tokushima-ec.ed.jp::1cfebd13-0bde-4255-b200-450dd7089b2a" providerId="AD" clId="Web-{5AA00F71-3379-11CC-C373-519C8269B98D}" dt="2024-06-20T06:42:14.024" v="187"/>
          <pc:sldLayoutMkLst>
            <pc:docMk/>
            <pc:sldMasterMk cId="3360618177" sldId="2147483665"/>
            <pc:sldLayoutMk cId="2990685198" sldId="2147483651"/>
          </pc:sldLayoutMkLst>
        </pc:sldLayoutChg>
        <pc:sldLayoutChg chg="add del">
          <pc:chgData name="藤本 美恵" userId="S::fujimoto_mie_1@mt.tokushima-ec.ed.jp::1cfebd13-0bde-4255-b200-450dd7089b2a" providerId="AD" clId="Web-{5AA00F71-3379-11CC-C373-519C8269B98D}" dt="2024-06-20T06:42:14.024" v="187"/>
          <pc:sldLayoutMkLst>
            <pc:docMk/>
            <pc:sldMasterMk cId="3360618177" sldId="2147483665"/>
            <pc:sldLayoutMk cId="2126139965" sldId="2147483653"/>
          </pc:sldLayoutMkLst>
        </pc:sldLayoutChg>
        <pc:sldLayoutChg chg="add del">
          <pc:chgData name="藤本 美恵" userId="S::fujimoto_mie_1@mt.tokushima-ec.ed.jp::1cfebd13-0bde-4255-b200-450dd7089b2a" providerId="AD" clId="Web-{5AA00F71-3379-11CC-C373-519C8269B98D}" dt="2024-06-20T06:42:14.024" v="187"/>
          <pc:sldLayoutMkLst>
            <pc:docMk/>
            <pc:sldMasterMk cId="3360618177" sldId="2147483665"/>
            <pc:sldLayoutMk cId="1065505819" sldId="2147483655"/>
          </pc:sldLayoutMkLst>
        </pc:sldLayoutChg>
        <pc:sldLayoutChg chg="add del">
          <pc:chgData name="藤本 美恵" userId="S::fujimoto_mie_1@mt.tokushima-ec.ed.jp::1cfebd13-0bde-4255-b200-450dd7089b2a" providerId="AD" clId="Web-{5AA00F71-3379-11CC-C373-519C8269B98D}" dt="2024-06-20T06:42:14.024" v="187"/>
          <pc:sldLayoutMkLst>
            <pc:docMk/>
            <pc:sldMasterMk cId="3360618177" sldId="2147483665"/>
            <pc:sldLayoutMk cId="2793975300" sldId="2147483656"/>
          </pc:sldLayoutMkLst>
        </pc:sldLayoutChg>
        <pc:sldLayoutChg chg="add del">
          <pc:chgData name="藤本 美恵" userId="S::fujimoto_mie_1@mt.tokushima-ec.ed.jp::1cfebd13-0bde-4255-b200-450dd7089b2a" providerId="AD" clId="Web-{5AA00F71-3379-11CC-C373-519C8269B98D}" dt="2024-06-20T06:42:14.024" v="187"/>
          <pc:sldLayoutMkLst>
            <pc:docMk/>
            <pc:sldMasterMk cId="3360618177" sldId="2147483665"/>
            <pc:sldLayoutMk cId="966019211" sldId="2147483657"/>
          </pc:sldLayoutMkLst>
        </pc:sldLayoutChg>
        <pc:sldLayoutChg chg="add del">
          <pc:chgData name="藤本 美恵" userId="S::fujimoto_mie_1@mt.tokushima-ec.ed.jp::1cfebd13-0bde-4255-b200-450dd7089b2a" providerId="AD" clId="Web-{5AA00F71-3379-11CC-C373-519C8269B98D}" dt="2024-06-20T06:42:14.024" v="187"/>
          <pc:sldLayoutMkLst>
            <pc:docMk/>
            <pc:sldMasterMk cId="3360618177" sldId="2147483665"/>
            <pc:sldLayoutMk cId="278417618" sldId="2147483658"/>
          </pc:sldLayoutMkLst>
        </pc:sldLayoutChg>
        <pc:sldLayoutChg chg="add del">
          <pc:chgData name="藤本 美恵" userId="S::fujimoto_mie_1@mt.tokushima-ec.ed.jp::1cfebd13-0bde-4255-b200-450dd7089b2a" providerId="AD" clId="Web-{5AA00F71-3379-11CC-C373-519C8269B98D}" dt="2024-06-20T06:42:14.024" v="187"/>
          <pc:sldLayoutMkLst>
            <pc:docMk/>
            <pc:sldMasterMk cId="3360618177" sldId="2147483665"/>
            <pc:sldLayoutMk cId="2902798560" sldId="2147483659"/>
          </pc:sldLayoutMkLst>
        </pc:sldLayoutChg>
        <pc:sldLayoutChg chg="add del">
          <pc:chgData name="藤本 美恵" userId="S::fujimoto_mie_1@mt.tokushima-ec.ed.jp::1cfebd13-0bde-4255-b200-450dd7089b2a" providerId="AD" clId="Web-{5AA00F71-3379-11CC-C373-519C8269B98D}" dt="2024-06-20T06:42:14.024" v="187"/>
          <pc:sldLayoutMkLst>
            <pc:docMk/>
            <pc:sldMasterMk cId="3360618177" sldId="2147483665"/>
            <pc:sldLayoutMk cId="1739392144" sldId="2147483662"/>
          </pc:sldLayoutMkLst>
        </pc:sldLayoutChg>
        <pc:sldLayoutChg chg="add del">
          <pc:chgData name="藤本 美恵" userId="S::fujimoto_mie_1@mt.tokushima-ec.ed.jp::1cfebd13-0bde-4255-b200-450dd7089b2a" providerId="AD" clId="Web-{5AA00F71-3379-11CC-C373-519C8269B98D}" dt="2024-06-20T06:42:14.024" v="187"/>
          <pc:sldLayoutMkLst>
            <pc:docMk/>
            <pc:sldMasterMk cId="3360618177" sldId="2147483665"/>
            <pc:sldLayoutMk cId="1104450392" sldId="2147483663"/>
          </pc:sldLayoutMkLst>
        </pc:sldLayoutChg>
        <pc:sldLayoutChg chg="add del">
          <pc:chgData name="藤本 美恵" userId="S::fujimoto_mie_1@mt.tokushima-ec.ed.jp::1cfebd13-0bde-4255-b200-450dd7089b2a" providerId="AD" clId="Web-{5AA00F71-3379-11CC-C373-519C8269B98D}" dt="2024-06-20T06:42:14.024" v="187"/>
          <pc:sldLayoutMkLst>
            <pc:docMk/>
            <pc:sldMasterMk cId="3360618177" sldId="2147483665"/>
            <pc:sldLayoutMk cId="1838826637" sldId="2147483664"/>
          </pc:sldLayoutMkLst>
        </pc:sldLayoutChg>
        <pc:sldLayoutChg chg="add del">
          <pc:chgData name="藤本 美恵" userId="S::fujimoto_mie_1@mt.tokushima-ec.ed.jp::1cfebd13-0bde-4255-b200-450dd7089b2a" providerId="AD" clId="Web-{5AA00F71-3379-11CC-C373-519C8269B98D}" dt="2024-06-20T06:42:14.024" v="187"/>
          <pc:sldLayoutMkLst>
            <pc:docMk/>
            <pc:sldMasterMk cId="3360618177" sldId="2147483665"/>
            <pc:sldLayoutMk cId="3057301589" sldId="2147483666"/>
          </pc:sldLayoutMkLst>
        </pc:sldLayoutChg>
      </pc:sldMasterChg>
      <pc:sldMasterChg chg="add del addSldLayout delSldLayout">
        <pc:chgData name="藤本 美恵" userId="S::fujimoto_mie_1@mt.tokushima-ec.ed.jp::1cfebd13-0bde-4255-b200-450dd7089b2a" providerId="AD" clId="Web-{5AA00F71-3379-11CC-C373-519C8269B98D}" dt="2024-06-20T06:42:14.024" v="187"/>
        <pc:sldMasterMkLst>
          <pc:docMk/>
          <pc:sldMasterMk cId="3375831459" sldId="2147483667"/>
        </pc:sldMasterMkLst>
        <pc:sldLayoutChg chg="add del">
          <pc:chgData name="藤本 美恵" userId="S::fujimoto_mie_1@mt.tokushima-ec.ed.jp::1cfebd13-0bde-4255-b200-450dd7089b2a" providerId="AD" clId="Web-{5AA00F71-3379-11CC-C373-519C8269B98D}" dt="2024-06-20T06:42:14.024" v="187"/>
          <pc:sldLayoutMkLst>
            <pc:docMk/>
            <pc:sldMasterMk cId="3375831459" sldId="2147483667"/>
            <pc:sldLayoutMk cId="2047909768" sldId="2147483654"/>
          </pc:sldLayoutMkLst>
        </pc:sldLayoutChg>
        <pc:sldLayoutChg chg="add del">
          <pc:chgData name="藤本 美恵" userId="S::fujimoto_mie_1@mt.tokushima-ec.ed.jp::1cfebd13-0bde-4255-b200-450dd7089b2a" providerId="AD" clId="Web-{5AA00F71-3379-11CC-C373-519C8269B98D}" dt="2024-06-20T06:42:14.024" v="187"/>
          <pc:sldLayoutMkLst>
            <pc:docMk/>
            <pc:sldMasterMk cId="3375831459" sldId="2147483667"/>
            <pc:sldLayoutMk cId="1266960003" sldId="2147483668"/>
          </pc:sldLayoutMkLst>
        </pc:sldLayoutChg>
        <pc:sldLayoutChg chg="add del">
          <pc:chgData name="藤本 美恵" userId="S::fujimoto_mie_1@mt.tokushima-ec.ed.jp::1cfebd13-0bde-4255-b200-450dd7089b2a" providerId="AD" clId="Web-{5AA00F71-3379-11CC-C373-519C8269B98D}" dt="2024-06-20T06:42:14.024" v="187"/>
          <pc:sldLayoutMkLst>
            <pc:docMk/>
            <pc:sldMasterMk cId="3375831459" sldId="2147483667"/>
            <pc:sldLayoutMk cId="683981110" sldId="2147483669"/>
          </pc:sldLayoutMkLst>
        </pc:sldLayoutChg>
        <pc:sldLayoutChg chg="add del">
          <pc:chgData name="藤本 美恵" userId="S::fujimoto_mie_1@mt.tokushima-ec.ed.jp::1cfebd13-0bde-4255-b200-450dd7089b2a" providerId="AD" clId="Web-{5AA00F71-3379-11CC-C373-519C8269B98D}" dt="2024-06-20T06:42:14.024" v="187"/>
          <pc:sldLayoutMkLst>
            <pc:docMk/>
            <pc:sldMasterMk cId="3375831459" sldId="2147483667"/>
            <pc:sldLayoutMk cId="161719849" sldId="2147483670"/>
          </pc:sldLayoutMkLst>
        </pc:sldLayoutChg>
      </pc:sldMasterChg>
    </pc:docChg>
  </pc:docChgLst>
  <pc:docChgLst>
    <pc:chgData name="藤本 美恵" userId="S::fujimoto_mie_1@mt.tokushima-ec.ed.jp::1cfebd13-0bde-4255-b200-450dd7089b2a" providerId="AD" clId="Web-{3B2586D1-B3D9-5894-BA86-4F6E5C2EA950}"/>
    <pc:docChg chg="modSld">
      <pc:chgData name="藤本 美恵" userId="S::fujimoto_mie_1@mt.tokushima-ec.ed.jp::1cfebd13-0bde-4255-b200-450dd7089b2a" providerId="AD" clId="Web-{3B2586D1-B3D9-5894-BA86-4F6E5C2EA950}" dt="2024-08-28T01:50:58.720" v="41" actId="20577"/>
      <pc:docMkLst>
        <pc:docMk/>
      </pc:docMkLst>
      <pc:sldChg chg="modSp delAnim">
        <pc:chgData name="藤本 美恵" userId="S::fujimoto_mie_1@mt.tokushima-ec.ed.jp::1cfebd13-0bde-4255-b200-450dd7089b2a" providerId="AD" clId="Web-{3B2586D1-B3D9-5894-BA86-4F6E5C2EA950}" dt="2024-08-28T01:50:58.720" v="41" actId="20577"/>
        <pc:sldMkLst>
          <pc:docMk/>
          <pc:sldMk cId="1416367372" sldId="260"/>
        </pc:sldMkLst>
        <pc:spChg chg="mod">
          <ac:chgData name="藤本 美恵" userId="S::fujimoto_mie_1@mt.tokushima-ec.ed.jp::1cfebd13-0bde-4255-b200-450dd7089b2a" providerId="AD" clId="Web-{3B2586D1-B3D9-5894-BA86-4F6E5C2EA950}" dt="2024-08-28T01:50:58.720" v="41" actId="20577"/>
          <ac:spMkLst>
            <pc:docMk/>
            <pc:sldMk cId="1416367372" sldId="260"/>
            <ac:spMk id="2" creationId="{D336F531-5448-6863-38F0-9CB31A1C1CEB}"/>
          </ac:spMkLst>
        </pc:spChg>
      </pc:sldChg>
      <pc:sldChg chg="addSp delSp modSp mod modClrScheme addAnim chgLayout">
        <pc:chgData name="藤本 美恵" userId="S::fujimoto_mie_1@mt.tokushima-ec.ed.jp::1cfebd13-0bde-4255-b200-450dd7089b2a" providerId="AD" clId="Web-{3B2586D1-B3D9-5894-BA86-4F6E5C2EA950}" dt="2024-08-28T01:47:24.713" v="36"/>
        <pc:sldMkLst>
          <pc:docMk/>
          <pc:sldMk cId="2968739332" sldId="261"/>
        </pc:sldMkLst>
        <pc:spChg chg="add del mod ord">
          <ac:chgData name="藤本 美恵" userId="S::fujimoto_mie_1@mt.tokushima-ec.ed.jp::1cfebd13-0bde-4255-b200-450dd7089b2a" providerId="AD" clId="Web-{3B2586D1-B3D9-5894-BA86-4F6E5C2EA950}" dt="2024-08-28T01:41:04.689" v="10"/>
          <ac:spMkLst>
            <pc:docMk/>
            <pc:sldMk cId="2968739332" sldId="261"/>
            <ac:spMk id="2" creationId="{216938FD-3A48-26E3-2005-3ED1E6CDB6BE}"/>
          </ac:spMkLst>
        </pc:spChg>
        <pc:spChg chg="mod ord">
          <ac:chgData name="藤本 美恵" userId="S::fujimoto_mie_1@mt.tokushima-ec.ed.jp::1cfebd13-0bde-4255-b200-450dd7089b2a" providerId="AD" clId="Web-{3B2586D1-B3D9-5894-BA86-4F6E5C2EA950}" dt="2024-08-28T01:40:55.377" v="8" actId="1076"/>
          <ac:spMkLst>
            <pc:docMk/>
            <pc:sldMk cId="2968739332" sldId="261"/>
            <ac:spMk id="3" creationId="{BC917DB8-7B3E-6621-B03C-78A5B732DB5D}"/>
          </ac:spMkLst>
        </pc:spChg>
        <pc:spChg chg="add del mod ord">
          <ac:chgData name="藤本 美恵" userId="S::fujimoto_mie_1@mt.tokushima-ec.ed.jp::1cfebd13-0bde-4255-b200-450dd7089b2a" providerId="AD" clId="Web-{3B2586D1-B3D9-5894-BA86-4F6E5C2EA950}" dt="2024-08-28T01:46:51.181" v="34" actId="1076"/>
          <ac:spMkLst>
            <pc:docMk/>
            <pc:sldMk cId="2968739332" sldId="261"/>
            <ac:spMk id="4" creationId="{4410EC63-7344-937B-7474-4E3304D56296}"/>
          </ac:spMkLst>
        </pc:spChg>
        <pc:spChg chg="add del mod">
          <ac:chgData name="藤本 美恵" userId="S::fujimoto_mie_1@mt.tokushima-ec.ed.jp::1cfebd13-0bde-4255-b200-450dd7089b2a" providerId="AD" clId="Web-{3B2586D1-B3D9-5894-BA86-4F6E5C2EA950}" dt="2024-08-28T01:42:16.816" v="13"/>
          <ac:spMkLst>
            <pc:docMk/>
            <pc:sldMk cId="2968739332" sldId="261"/>
            <ac:spMk id="13" creationId="{83C4682A-FE82-6CC6-67A5-3BFCDFDA14E9}"/>
          </ac:spMkLst>
        </pc:spChg>
        <pc:spChg chg="add mod">
          <ac:chgData name="藤本 美恵" userId="S::fujimoto_mie_1@mt.tokushima-ec.ed.jp::1cfebd13-0bde-4255-b200-450dd7089b2a" providerId="AD" clId="Web-{3B2586D1-B3D9-5894-BA86-4F6E5C2EA950}" dt="2024-08-28T01:46:56.540" v="35" actId="1076"/>
          <ac:spMkLst>
            <pc:docMk/>
            <pc:sldMk cId="2968739332" sldId="261"/>
            <ac:spMk id="51" creationId="{92AA1B48-3AEE-CAF3-486F-4AFD4EB16E2F}"/>
          </ac:spMkLst>
        </pc:spChg>
        <pc:graphicFrameChg chg="add del mod ord modGraphic">
          <ac:chgData name="藤本 美恵" userId="S::fujimoto_mie_1@mt.tokushima-ec.ed.jp::1cfebd13-0bde-4255-b200-450dd7089b2a" providerId="AD" clId="Web-{3B2586D1-B3D9-5894-BA86-4F6E5C2EA950}" dt="2024-08-28T01:43:54.615" v="17"/>
          <ac:graphicFrameMkLst>
            <pc:docMk/>
            <pc:sldMk cId="2968739332" sldId="261"/>
            <ac:graphicFrameMk id="5" creationId="{D9AF07FD-42C0-6596-817D-D137856257E8}"/>
          </ac:graphicFrameMkLst>
        </pc:graphicFrameChg>
      </pc:sldChg>
    </pc:docChg>
  </pc:docChgLst>
  <pc:docChgLst>
    <pc:chgData name="藤本 美恵" userId="S::fujimoto_mie_1@mt.tokushima-ec.ed.jp::1cfebd13-0bde-4255-b200-450dd7089b2a" providerId="AD" clId="Web-{958CA100-1583-A70C-666C-0B12833903BB}"/>
    <pc:docChg chg="addSld delSld modSld sldOrd addMainMaster modMainMaster">
      <pc:chgData name="藤本 美恵" userId="S::fujimoto_mie_1@mt.tokushima-ec.ed.jp::1cfebd13-0bde-4255-b200-450dd7089b2a" providerId="AD" clId="Web-{958CA100-1583-A70C-666C-0B12833903BB}" dt="2024-08-28T01:38:43.798" v="135"/>
      <pc:docMkLst>
        <pc:docMk/>
      </pc:docMkLst>
      <pc:sldChg chg="ord">
        <pc:chgData name="藤本 美恵" userId="S::fujimoto_mie_1@mt.tokushima-ec.ed.jp::1cfebd13-0bde-4255-b200-450dd7089b2a" providerId="AD" clId="Web-{958CA100-1583-A70C-666C-0B12833903BB}" dt="2024-08-28T01:12:59.984" v="30"/>
        <pc:sldMkLst>
          <pc:docMk/>
          <pc:sldMk cId="2943839502" sldId="256"/>
        </pc:sldMkLst>
      </pc:sldChg>
      <pc:sldChg chg="del">
        <pc:chgData name="藤本 美恵" userId="S::fujimoto_mie_1@mt.tokushima-ec.ed.jp::1cfebd13-0bde-4255-b200-450dd7089b2a" providerId="AD" clId="Web-{958CA100-1583-A70C-666C-0B12833903BB}" dt="2024-08-28T01:12:32.046" v="29"/>
        <pc:sldMkLst>
          <pc:docMk/>
          <pc:sldMk cId="1033545298" sldId="257"/>
        </pc:sldMkLst>
      </pc:sldChg>
      <pc:sldChg chg="del">
        <pc:chgData name="藤本 美恵" userId="S::fujimoto_mie_1@mt.tokushima-ec.ed.jp::1cfebd13-0bde-4255-b200-450dd7089b2a" providerId="AD" clId="Web-{958CA100-1583-A70C-666C-0B12833903BB}" dt="2024-08-28T00:59:57.139" v="20"/>
        <pc:sldMkLst>
          <pc:docMk/>
          <pc:sldMk cId="1957816627" sldId="258"/>
        </pc:sldMkLst>
      </pc:sldChg>
      <pc:sldChg chg="ord">
        <pc:chgData name="藤本 美恵" userId="S::fujimoto_mie_1@mt.tokushima-ec.ed.jp::1cfebd13-0bde-4255-b200-450dd7089b2a" providerId="AD" clId="Web-{958CA100-1583-A70C-666C-0B12833903BB}" dt="2024-08-28T01:00:37.328" v="21"/>
        <pc:sldMkLst>
          <pc:docMk/>
          <pc:sldMk cId="1839865474" sldId="259"/>
        </pc:sldMkLst>
      </pc:sldChg>
      <pc:sldChg chg="addSp modSp addAnim">
        <pc:chgData name="藤本 美恵" userId="S::fujimoto_mie_1@mt.tokushima-ec.ed.jp::1cfebd13-0bde-4255-b200-450dd7089b2a" providerId="AD" clId="Web-{958CA100-1583-A70C-666C-0B12833903BB}" dt="2024-08-28T01:22:35.684" v="64"/>
        <pc:sldMkLst>
          <pc:docMk/>
          <pc:sldMk cId="1416367372" sldId="260"/>
        </pc:sldMkLst>
        <pc:spChg chg="mod">
          <ac:chgData name="藤本 美恵" userId="S::fujimoto_mie_1@mt.tokushima-ec.ed.jp::1cfebd13-0bde-4255-b200-450dd7089b2a" providerId="AD" clId="Web-{958CA100-1583-A70C-666C-0B12833903BB}" dt="2024-08-28T01:20:55.713" v="56" actId="1076"/>
          <ac:spMkLst>
            <pc:docMk/>
            <pc:sldMk cId="1416367372" sldId="260"/>
            <ac:spMk id="2" creationId="{D336F531-5448-6863-38F0-9CB31A1C1CEB}"/>
          </ac:spMkLst>
        </pc:spChg>
        <pc:picChg chg="add mod">
          <ac:chgData name="藤本 美恵" userId="S::fujimoto_mie_1@mt.tokushima-ec.ed.jp::1cfebd13-0bde-4255-b200-450dd7089b2a" providerId="AD" clId="Web-{958CA100-1583-A70C-666C-0B12833903BB}" dt="2024-08-28T01:21:44.464" v="60" actId="14100"/>
          <ac:picMkLst>
            <pc:docMk/>
            <pc:sldMk cId="1416367372" sldId="260"/>
            <ac:picMk id="4" creationId="{94FDB11F-BEA4-3700-B9D9-1B04A0494B8B}"/>
          </ac:picMkLst>
        </pc:picChg>
        <pc:picChg chg="mod">
          <ac:chgData name="藤本 美恵" userId="S::fujimoto_mie_1@mt.tokushima-ec.ed.jp::1cfebd13-0bde-4255-b200-450dd7089b2a" providerId="AD" clId="Web-{958CA100-1583-A70C-666C-0B12833903BB}" dt="2024-08-28T01:21:53.073" v="61" actId="688"/>
          <ac:picMkLst>
            <pc:docMk/>
            <pc:sldMk cId="1416367372" sldId="260"/>
            <ac:picMk id="3074" creationId="{1292EC16-516A-3846-4598-8C63A8CF3543}"/>
          </ac:picMkLst>
        </pc:picChg>
      </pc:sldChg>
      <pc:sldChg chg="modSp addAnim delAnim">
        <pc:chgData name="藤本 美恵" userId="S::fujimoto_mie_1@mt.tokushima-ec.ed.jp::1cfebd13-0bde-4255-b200-450dd7089b2a" providerId="AD" clId="Web-{958CA100-1583-A70C-666C-0B12833903BB}" dt="2024-08-28T01:38:43.798" v="135"/>
        <pc:sldMkLst>
          <pc:docMk/>
          <pc:sldMk cId="2968739332" sldId="261"/>
        </pc:sldMkLst>
        <pc:spChg chg="mod">
          <ac:chgData name="藤本 美恵" userId="S::fujimoto_mie_1@mt.tokushima-ec.ed.jp::1cfebd13-0bde-4255-b200-450dd7089b2a" providerId="AD" clId="Web-{958CA100-1583-A70C-666C-0B12833903BB}" dt="2024-08-28T01:29:55.849" v="77" actId="20577"/>
          <ac:spMkLst>
            <pc:docMk/>
            <pc:sldMk cId="2968739332" sldId="261"/>
            <ac:spMk id="3" creationId="{BC917DB8-7B3E-6621-B03C-78A5B732DB5D}"/>
          </ac:spMkLst>
        </pc:spChg>
        <pc:spChg chg="mod">
          <ac:chgData name="藤本 美恵" userId="S::fujimoto_mie_1@mt.tokushima-ec.ed.jp::1cfebd13-0bde-4255-b200-450dd7089b2a" providerId="AD" clId="Web-{958CA100-1583-A70C-666C-0B12833903BB}" dt="2024-08-28T01:31:17.898" v="91" actId="20577"/>
          <ac:spMkLst>
            <pc:docMk/>
            <pc:sldMk cId="2968739332" sldId="261"/>
            <ac:spMk id="4" creationId="{4410EC63-7344-937B-7474-4E3304D56296}"/>
          </ac:spMkLst>
        </pc:spChg>
      </pc:sldChg>
      <pc:sldChg chg="ord">
        <pc:chgData name="藤本 美恵" userId="S::fujimoto_mie_1@mt.tokushima-ec.ed.jp::1cfebd13-0bde-4255-b200-450dd7089b2a" providerId="AD" clId="Web-{958CA100-1583-A70C-666C-0B12833903BB}" dt="2024-08-28T01:00:57.656" v="23"/>
        <pc:sldMkLst>
          <pc:docMk/>
          <pc:sldMk cId="554216726" sldId="262"/>
        </pc:sldMkLst>
      </pc:sldChg>
      <pc:sldChg chg="modSp ord">
        <pc:chgData name="藤本 美恵" userId="S::fujimoto_mie_1@mt.tokushima-ec.ed.jp::1cfebd13-0bde-4255-b200-450dd7089b2a" providerId="AD" clId="Web-{958CA100-1583-A70C-666C-0B12833903BB}" dt="2024-08-28T01:35:49.966" v="125" actId="1076"/>
        <pc:sldMkLst>
          <pc:docMk/>
          <pc:sldMk cId="2800040435" sldId="263"/>
        </pc:sldMkLst>
        <pc:spChg chg="mod">
          <ac:chgData name="藤本 美恵" userId="S::fujimoto_mie_1@mt.tokushima-ec.ed.jp::1cfebd13-0bde-4255-b200-450dd7089b2a" providerId="AD" clId="Web-{958CA100-1583-A70C-666C-0B12833903BB}" dt="2024-08-28T01:35:26.606" v="123" actId="14100"/>
          <ac:spMkLst>
            <pc:docMk/>
            <pc:sldMk cId="2800040435" sldId="263"/>
            <ac:spMk id="3" creationId="{2C6806FC-AB5C-8453-3167-70DA4B1FA8A6}"/>
          </ac:spMkLst>
        </pc:spChg>
        <pc:picChg chg="mod">
          <ac:chgData name="藤本 美恵" userId="S::fujimoto_mie_1@mt.tokushima-ec.ed.jp::1cfebd13-0bde-4255-b200-450dd7089b2a" providerId="AD" clId="Web-{958CA100-1583-A70C-666C-0B12833903BB}" dt="2024-08-28T01:35:49.966" v="125" actId="1076"/>
          <ac:picMkLst>
            <pc:docMk/>
            <pc:sldMk cId="2800040435" sldId="263"/>
            <ac:picMk id="10" creationId="{8AA41D20-053A-0307-B9D5-BBFAD966F037}"/>
          </ac:picMkLst>
        </pc:picChg>
      </pc:sldChg>
      <pc:sldChg chg="ord">
        <pc:chgData name="藤本 美恵" userId="S::fujimoto_mie_1@mt.tokushima-ec.ed.jp::1cfebd13-0bde-4255-b200-450dd7089b2a" providerId="AD" clId="Web-{958CA100-1583-A70C-666C-0B12833903BB}" dt="2024-08-28T01:29:18.677" v="71"/>
        <pc:sldMkLst>
          <pc:docMk/>
          <pc:sldMk cId="1113195401" sldId="264"/>
        </pc:sldMkLst>
      </pc:sldChg>
      <pc:sldChg chg="del">
        <pc:chgData name="藤本 美恵" userId="S::fujimoto_mie_1@mt.tokushima-ec.ed.jp::1cfebd13-0bde-4255-b200-450dd7089b2a" providerId="AD" clId="Web-{958CA100-1583-A70C-666C-0B12833903BB}" dt="2024-08-28T01:13:40" v="33"/>
        <pc:sldMkLst>
          <pc:docMk/>
          <pc:sldMk cId="3233480472" sldId="265"/>
        </pc:sldMkLst>
      </pc:sldChg>
      <pc:sldChg chg="del ord">
        <pc:chgData name="藤本 美恵" userId="S::fujimoto_mie_1@mt.tokushima-ec.ed.jp::1cfebd13-0bde-4255-b200-450dd7089b2a" providerId="AD" clId="Web-{958CA100-1583-A70C-666C-0B12833903BB}" dt="2024-08-28T01:37:14.374" v="126"/>
        <pc:sldMkLst>
          <pc:docMk/>
          <pc:sldMk cId="319810139" sldId="266"/>
        </pc:sldMkLst>
      </pc:sldChg>
      <pc:sldChg chg="del ord">
        <pc:chgData name="藤本 美恵" userId="S::fujimoto_mie_1@mt.tokushima-ec.ed.jp::1cfebd13-0bde-4255-b200-450dd7089b2a" providerId="AD" clId="Web-{958CA100-1583-A70C-666C-0B12833903BB}" dt="2024-08-28T01:37:21.155" v="129"/>
        <pc:sldMkLst>
          <pc:docMk/>
          <pc:sldMk cId="2522012459" sldId="267"/>
        </pc:sldMkLst>
      </pc:sldChg>
      <pc:sldChg chg="del ord">
        <pc:chgData name="藤本 美恵" userId="S::fujimoto_mie_1@mt.tokushima-ec.ed.jp::1cfebd13-0bde-4255-b200-450dd7089b2a" providerId="AD" clId="Web-{958CA100-1583-A70C-666C-0B12833903BB}" dt="2024-08-28T01:37:17.124" v="127"/>
        <pc:sldMkLst>
          <pc:docMk/>
          <pc:sldMk cId="1601035503" sldId="268"/>
        </pc:sldMkLst>
      </pc:sldChg>
      <pc:sldChg chg="add ord">
        <pc:chgData name="藤本 美恵" userId="S::fujimoto_mie_1@mt.tokushima-ec.ed.jp::1cfebd13-0bde-4255-b200-450dd7089b2a" providerId="AD" clId="Web-{958CA100-1583-A70C-666C-0B12833903BB}" dt="2024-08-28T00:57:06.823" v="3"/>
        <pc:sldMkLst>
          <pc:docMk/>
          <pc:sldMk cId="326776235" sldId="269"/>
        </pc:sldMkLst>
      </pc:sldChg>
      <pc:sldChg chg="new del">
        <pc:chgData name="藤本 美恵" userId="S::fujimoto_mie_1@mt.tokushima-ec.ed.jp::1cfebd13-0bde-4255-b200-450dd7089b2a" providerId="AD" clId="Web-{958CA100-1583-A70C-666C-0B12833903BB}" dt="2024-08-28T00:59:52.499" v="19"/>
        <pc:sldMkLst>
          <pc:docMk/>
          <pc:sldMk cId="514238433" sldId="270"/>
        </pc:sldMkLst>
      </pc:sldChg>
      <pc:sldChg chg="add">
        <pc:chgData name="藤本 美恵" userId="S::fujimoto_mie_1@mt.tokushima-ec.ed.jp::1cfebd13-0bde-4255-b200-450dd7089b2a" providerId="AD" clId="Web-{958CA100-1583-A70C-666C-0B12833903BB}" dt="2024-08-28T00:57:20.433" v="4"/>
        <pc:sldMkLst>
          <pc:docMk/>
          <pc:sldMk cId="380742527" sldId="271"/>
        </pc:sldMkLst>
      </pc:sldChg>
      <pc:sldChg chg="modSp add del">
        <pc:chgData name="藤本 美恵" userId="S::fujimoto_mie_1@mt.tokushima-ec.ed.jp::1cfebd13-0bde-4255-b200-450dd7089b2a" providerId="AD" clId="Web-{958CA100-1583-A70C-666C-0B12833903BB}" dt="2024-08-28T00:58:48.872" v="18"/>
        <pc:sldMkLst>
          <pc:docMk/>
          <pc:sldMk cId="2885016787" sldId="272"/>
        </pc:sldMkLst>
        <pc:spChg chg="mod">
          <ac:chgData name="藤本 美恵" userId="S::fujimoto_mie_1@mt.tokushima-ec.ed.jp::1cfebd13-0bde-4255-b200-450dd7089b2a" providerId="AD" clId="Web-{958CA100-1583-A70C-666C-0B12833903BB}" dt="2024-08-28T00:58:43.044" v="17" actId="20577"/>
          <ac:spMkLst>
            <pc:docMk/>
            <pc:sldMk cId="2885016787" sldId="272"/>
            <ac:spMk id="3" creationId="{4890C5E8-A8AA-4BAD-B317-5AE97AED19A7}"/>
          </ac:spMkLst>
        </pc:spChg>
      </pc:sldChg>
      <pc:sldChg chg="addSp delSp modSp new add del ord">
        <pc:chgData name="藤本 美恵" userId="S::fujimoto_mie_1@mt.tokushima-ec.ed.jp::1cfebd13-0bde-4255-b200-450dd7089b2a" providerId="AD" clId="Web-{958CA100-1583-A70C-666C-0B12833903BB}" dt="2024-08-28T01:37:18.921" v="128"/>
        <pc:sldMkLst>
          <pc:docMk/>
          <pc:sldMk cId="4013134633" sldId="272"/>
        </pc:sldMkLst>
        <pc:spChg chg="del">
          <ac:chgData name="藤本 美恵" userId="S::fujimoto_mie_1@mt.tokushima-ec.ed.jp::1cfebd13-0bde-4255-b200-450dd7089b2a" providerId="AD" clId="Web-{958CA100-1583-A70C-666C-0B12833903BB}" dt="2024-08-28T01:11:44.295" v="26"/>
          <ac:spMkLst>
            <pc:docMk/>
            <pc:sldMk cId="4013134633" sldId="272"/>
            <ac:spMk id="3" creationId="{011E8B68-F66D-EB8F-95BF-4767EE7359E6}"/>
          </ac:spMkLst>
        </pc:spChg>
        <pc:spChg chg="add mod">
          <ac:chgData name="藤本 美恵" userId="S::fujimoto_mie_1@mt.tokushima-ec.ed.jp::1cfebd13-0bde-4255-b200-450dd7089b2a" providerId="AD" clId="Web-{958CA100-1583-A70C-666C-0B12833903BB}" dt="2024-08-28T01:25:07.452" v="65"/>
          <ac:spMkLst>
            <pc:docMk/>
            <pc:sldMk cId="4013134633" sldId="272"/>
            <ac:spMk id="7" creationId="{E5D7C8A6-93E1-9288-C54B-27A7915496DB}"/>
          </ac:spMkLst>
        </pc:spChg>
        <pc:picChg chg="add del mod ord modCrop">
          <ac:chgData name="藤本 美恵" userId="S::fujimoto_mie_1@mt.tokushima-ec.ed.jp::1cfebd13-0bde-4255-b200-450dd7089b2a" providerId="AD" clId="Web-{958CA100-1583-A70C-666C-0B12833903BB}" dt="2024-08-28T01:25:07.452" v="65"/>
          <ac:picMkLst>
            <pc:docMk/>
            <pc:sldMk cId="4013134633" sldId="272"/>
            <ac:picMk id="5" creationId="{CA118E26-B219-EE4A-83BD-1620637DD733}"/>
          </ac:picMkLst>
        </pc:picChg>
      </pc:sldChg>
      <pc:sldChg chg="modSp add">
        <pc:chgData name="藤本 美恵" userId="S::fujimoto_mie_1@mt.tokushima-ec.ed.jp::1cfebd13-0bde-4255-b200-450dd7089b2a" providerId="AD" clId="Web-{958CA100-1583-A70C-666C-0B12833903BB}" dt="2024-08-28T01:32:44.759" v="111" actId="20577"/>
        <pc:sldMkLst>
          <pc:docMk/>
          <pc:sldMk cId="1276815678" sldId="273"/>
        </pc:sldMkLst>
        <pc:spChg chg="mod">
          <ac:chgData name="藤本 美恵" userId="S::fujimoto_mie_1@mt.tokushima-ec.ed.jp::1cfebd13-0bde-4255-b200-450dd7089b2a" providerId="AD" clId="Web-{958CA100-1583-A70C-666C-0B12833903BB}" dt="2024-08-28T01:32:27.790" v="105" actId="20577"/>
          <ac:spMkLst>
            <pc:docMk/>
            <pc:sldMk cId="1276815678" sldId="273"/>
            <ac:spMk id="2" creationId="{18C2C426-5E0E-4354-A331-8D1AC6EE1C3A}"/>
          </ac:spMkLst>
        </pc:spChg>
        <pc:spChg chg="mod">
          <ac:chgData name="藤本 美恵" userId="S::fujimoto_mie_1@mt.tokushima-ec.ed.jp::1cfebd13-0bde-4255-b200-450dd7089b2a" providerId="AD" clId="Web-{958CA100-1583-A70C-666C-0B12833903BB}" dt="2024-08-28T01:32:44.759" v="111" actId="20577"/>
          <ac:spMkLst>
            <pc:docMk/>
            <pc:sldMk cId="1276815678" sldId="273"/>
            <ac:spMk id="3" creationId="{A164D81B-4FBD-40F6-95B5-30C1F6EDBEE2}"/>
          </ac:spMkLst>
        </pc:spChg>
      </pc:sldChg>
      <pc:sldChg chg="add">
        <pc:chgData name="藤本 美恵" userId="S::fujimoto_mie_1@mt.tokushima-ec.ed.jp::1cfebd13-0bde-4255-b200-450dd7089b2a" providerId="AD" clId="Web-{958CA100-1583-A70C-666C-0B12833903BB}" dt="2024-08-28T01:28:41.785" v="69"/>
        <pc:sldMkLst>
          <pc:docMk/>
          <pc:sldMk cId="616724189" sldId="274"/>
        </pc:sldMkLst>
      </pc:sldChg>
      <pc:sldChg chg="modSp add">
        <pc:chgData name="藤本 美恵" userId="S::fujimoto_mie_1@mt.tokushima-ec.ed.jp::1cfebd13-0bde-4255-b200-450dd7089b2a" providerId="AD" clId="Web-{958CA100-1583-A70C-666C-0B12833903BB}" dt="2024-08-28T01:33:51.885" v="116" actId="20577"/>
        <pc:sldMkLst>
          <pc:docMk/>
          <pc:sldMk cId="1966836304" sldId="275"/>
        </pc:sldMkLst>
        <pc:spChg chg="mod">
          <ac:chgData name="藤本 美恵" userId="S::fujimoto_mie_1@mt.tokushima-ec.ed.jp::1cfebd13-0bde-4255-b200-450dd7089b2a" providerId="AD" clId="Web-{958CA100-1583-A70C-666C-0B12833903BB}" dt="2024-08-28T01:33:51.885" v="116" actId="20577"/>
          <ac:spMkLst>
            <pc:docMk/>
            <pc:sldMk cId="1966836304" sldId="275"/>
            <ac:spMk id="2" creationId="{24D893AC-BC2A-48D2-AA77-CF306142BAC3}"/>
          </ac:spMkLst>
        </pc:spChg>
      </pc:sldChg>
      <pc:sldMasterChg chg="add addSldLayout">
        <pc:chgData name="藤本 美恵" userId="S::fujimoto_mie_1@mt.tokushima-ec.ed.jp::1cfebd13-0bde-4255-b200-450dd7089b2a" providerId="AD" clId="Web-{958CA100-1583-A70C-666C-0B12833903BB}" dt="2024-08-28T00:57:20.433" v="4"/>
        <pc:sldMasterMkLst>
          <pc:docMk/>
          <pc:sldMasterMk cId="1730812777" sldId="2147483648"/>
        </pc:sldMasterMkLst>
        <pc:sldLayoutChg chg="add">
          <pc:chgData name="藤本 美恵" userId="S::fujimoto_mie_1@mt.tokushima-ec.ed.jp::1cfebd13-0bde-4255-b200-450dd7089b2a" providerId="AD" clId="Web-{958CA100-1583-A70C-666C-0B12833903BB}" dt="2024-08-28T00:57:20.433" v="4"/>
          <pc:sldLayoutMkLst>
            <pc:docMk/>
            <pc:sldMasterMk cId="1730812777" sldId="2147483648"/>
            <pc:sldLayoutMk cId="1935680285" sldId="2147483649"/>
          </pc:sldLayoutMkLst>
        </pc:sldLayoutChg>
      </pc:sldMasterChg>
      <pc:sldMasterChg chg="add addSldLayout">
        <pc:chgData name="藤本 美恵" userId="S::fujimoto_mie_1@mt.tokushima-ec.ed.jp::1cfebd13-0bde-4255-b200-450dd7089b2a" providerId="AD" clId="Web-{958CA100-1583-A70C-666C-0B12833903BB}" dt="2024-08-28T01:28:41.785" v="69"/>
        <pc:sldMasterMkLst>
          <pc:docMk/>
          <pc:sldMasterMk cId="3899207519" sldId="2147483660"/>
        </pc:sldMasterMkLst>
        <pc:sldLayoutChg chg="add">
          <pc:chgData name="藤本 美恵" userId="S::fujimoto_mie_1@mt.tokushima-ec.ed.jp::1cfebd13-0bde-4255-b200-450dd7089b2a" providerId="AD" clId="Web-{958CA100-1583-A70C-666C-0B12833903BB}" dt="2024-08-28T01:27:32.409" v="68"/>
          <pc:sldLayoutMkLst>
            <pc:docMk/>
            <pc:sldMasterMk cId="3899207519" sldId="2147483660"/>
            <pc:sldLayoutMk cId="762982843" sldId="2147483650"/>
          </pc:sldLayoutMkLst>
        </pc:sldLayoutChg>
        <pc:sldLayoutChg chg="add">
          <pc:chgData name="藤本 美恵" userId="S::fujimoto_mie_1@mt.tokushima-ec.ed.jp::1cfebd13-0bde-4255-b200-450dd7089b2a" providerId="AD" clId="Web-{958CA100-1583-A70C-666C-0B12833903BB}" dt="2024-08-28T01:28:41.785" v="69"/>
          <pc:sldLayoutMkLst>
            <pc:docMk/>
            <pc:sldMasterMk cId="3899207519" sldId="2147483660"/>
            <pc:sldLayoutMk cId="2395604098" sldId="2147483652"/>
          </pc:sldLayoutMkLst>
        </pc:sldLayoutChg>
        <pc:sldLayoutChg chg="add">
          <pc:chgData name="藤本 美恵" userId="S::fujimoto_mie_1@mt.tokushima-ec.ed.jp::1cfebd13-0bde-4255-b200-450dd7089b2a" providerId="AD" clId="Web-{958CA100-1583-A70C-666C-0B12833903BB}" dt="2024-08-28T00:55:36.759" v="0"/>
          <pc:sldLayoutMkLst>
            <pc:docMk/>
            <pc:sldMasterMk cId="3899207519" sldId="2147483660"/>
            <pc:sldLayoutMk cId="4201297788" sldId="2147483661"/>
          </pc:sldLayoutMkLst>
        </pc:sldLayoutChg>
      </pc:sldMasterChg>
      <pc:sldMasterChg chg="replId modSldLayout">
        <pc:chgData name="藤本 美恵" userId="S::fujimoto_mie_1@mt.tokushima-ec.ed.jp::1cfebd13-0bde-4255-b200-450dd7089b2a" providerId="AD" clId="Web-{958CA100-1583-A70C-666C-0B12833903BB}" dt="2024-08-28T00:55:36.759" v="0"/>
        <pc:sldMasterMkLst>
          <pc:docMk/>
          <pc:sldMasterMk cId="3360618177" sldId="2147483665"/>
        </pc:sldMasterMkLst>
        <pc:sldLayoutChg chg="replId">
          <pc:chgData name="藤本 美恵" userId="S::fujimoto_mie_1@mt.tokushima-ec.ed.jp::1cfebd13-0bde-4255-b200-450dd7089b2a" providerId="AD" clId="Web-{958CA100-1583-A70C-666C-0B12833903BB}" dt="2024-08-28T00:55:36.759" v="0"/>
          <pc:sldLayoutMkLst>
            <pc:docMk/>
            <pc:sldMasterMk cId="3360618177" sldId="2147483665"/>
            <pc:sldLayoutMk cId="3057301589" sldId="2147483666"/>
          </pc:sldLayoutMkLst>
        </pc:sldLayoutChg>
      </pc:sldMasterChg>
      <pc:sldMasterChg chg="replId modSldLayout">
        <pc:chgData name="藤本 美恵" userId="S::fujimoto_mie_1@mt.tokushima-ec.ed.jp::1cfebd13-0bde-4255-b200-450dd7089b2a" providerId="AD" clId="Web-{958CA100-1583-A70C-666C-0B12833903BB}" dt="2024-08-28T01:28:41.785" v="69"/>
        <pc:sldMasterMkLst>
          <pc:docMk/>
          <pc:sldMasterMk cId="3375831459" sldId="2147483667"/>
        </pc:sldMasterMkLst>
        <pc:sldLayoutChg chg="replId">
          <pc:chgData name="藤本 美恵" userId="S::fujimoto_mie_1@mt.tokushima-ec.ed.jp::1cfebd13-0bde-4255-b200-450dd7089b2a" providerId="AD" clId="Web-{958CA100-1583-A70C-666C-0B12833903BB}" dt="2024-08-28T00:57:20.433" v="4"/>
          <pc:sldLayoutMkLst>
            <pc:docMk/>
            <pc:sldMasterMk cId="3375831459" sldId="2147483667"/>
            <pc:sldLayoutMk cId="1266960003" sldId="2147483668"/>
          </pc:sldLayoutMkLst>
        </pc:sldLayoutChg>
        <pc:sldLayoutChg chg="replId">
          <pc:chgData name="藤本 美恵" userId="S::fujimoto_mie_1@mt.tokushima-ec.ed.jp::1cfebd13-0bde-4255-b200-450dd7089b2a" providerId="AD" clId="Web-{958CA100-1583-A70C-666C-0B12833903BB}" dt="2024-08-28T01:27:32.409" v="68"/>
          <pc:sldLayoutMkLst>
            <pc:docMk/>
            <pc:sldMasterMk cId="3375831459" sldId="2147483667"/>
            <pc:sldLayoutMk cId="683981110" sldId="2147483669"/>
          </pc:sldLayoutMkLst>
        </pc:sldLayoutChg>
        <pc:sldLayoutChg chg="replId">
          <pc:chgData name="藤本 美恵" userId="S::fujimoto_mie_1@mt.tokushima-ec.ed.jp::1cfebd13-0bde-4255-b200-450dd7089b2a" providerId="AD" clId="Web-{958CA100-1583-A70C-666C-0B12833903BB}" dt="2024-08-28T01:28:41.785" v="69"/>
          <pc:sldLayoutMkLst>
            <pc:docMk/>
            <pc:sldMasterMk cId="3375831459" sldId="2147483667"/>
            <pc:sldLayoutMk cId="161719849" sldId="2147483670"/>
          </pc:sldLayoutMkLst>
        </pc:sldLayoutChg>
      </pc:sldMasterChg>
    </pc:docChg>
  </pc:docChgLst>
  <pc:docChgLst>
    <pc:chgData name="藤本 美恵" userId="S::fujimoto_mie_1@mt.tokushima-ec.ed.jp::1cfebd13-0bde-4255-b200-450dd7089b2a" providerId="AD" clId="Web-{301056E8-20D7-C2E5-8213-DA1C7EBED924}"/>
    <pc:docChg chg="modSld">
      <pc:chgData name="藤本 美恵" userId="S::fujimoto_mie_1@mt.tokushima-ec.ed.jp::1cfebd13-0bde-4255-b200-450dd7089b2a" providerId="AD" clId="Web-{301056E8-20D7-C2E5-8213-DA1C7EBED924}" dt="2024-06-20T04:55:49.954" v="22" actId="1076"/>
      <pc:docMkLst>
        <pc:docMk/>
      </pc:docMkLst>
      <pc:sldChg chg="modSp">
        <pc:chgData name="藤本 美恵" userId="S::fujimoto_mie_1@mt.tokushima-ec.ed.jp::1cfebd13-0bde-4255-b200-450dd7089b2a" providerId="AD" clId="Web-{301056E8-20D7-C2E5-8213-DA1C7EBED924}" dt="2024-06-20T04:55:49.954" v="22" actId="1076"/>
        <pc:sldMkLst>
          <pc:docMk/>
          <pc:sldMk cId="2968739332" sldId="261"/>
        </pc:sldMkLst>
        <pc:spChg chg="mod">
          <ac:chgData name="藤本 美恵" userId="S::fujimoto_mie_1@mt.tokushima-ec.ed.jp::1cfebd13-0bde-4255-b200-450dd7089b2a" providerId="AD" clId="Web-{301056E8-20D7-C2E5-8213-DA1C7EBED924}" dt="2024-06-20T04:55:49.954" v="22" actId="1076"/>
          <ac:spMkLst>
            <pc:docMk/>
            <pc:sldMk cId="2968739332" sldId="261"/>
            <ac:spMk id="4" creationId="{4410EC63-7344-937B-7474-4E3304D56296}"/>
          </ac:spMkLst>
        </pc:spChg>
      </pc:sldChg>
    </pc:docChg>
  </pc:docChgLst>
  <pc:docChgLst>
    <pc:chgData name="藤本 美恵" userId="S::fujimoto_mie_1@mt.tokushima-ec.ed.jp::1cfebd13-0bde-4255-b200-450dd7089b2a" providerId="AD" clId="Web-{D07F6DC8-BCC9-EDC4-F710-E431D4F65779}"/>
    <pc:docChg chg="addSld delSld modSld sldOrd">
      <pc:chgData name="藤本 美恵" userId="S::fujimoto_mie_1@mt.tokushima-ec.ed.jp::1cfebd13-0bde-4255-b200-450dd7089b2a" providerId="AD" clId="Web-{D07F6DC8-BCC9-EDC4-F710-E431D4F65779}" dt="2025-01-05T04:23:33.933" v="426" actId="1076"/>
      <pc:docMkLst>
        <pc:docMk/>
      </pc:docMkLst>
      <pc:sldChg chg="modSp modNotes">
        <pc:chgData name="藤本 美恵" userId="S::fujimoto_mie_1@mt.tokushima-ec.ed.jp::1cfebd13-0bde-4255-b200-450dd7089b2a" providerId="AD" clId="Web-{D07F6DC8-BCC9-EDC4-F710-E431D4F65779}" dt="2025-01-05T02:37:33.390" v="368"/>
        <pc:sldMkLst>
          <pc:docMk/>
          <pc:sldMk cId="2943839502" sldId="256"/>
        </pc:sldMkLst>
        <pc:spChg chg="mod">
          <ac:chgData name="藤本 美恵" userId="S::fujimoto_mie_1@mt.tokushima-ec.ed.jp::1cfebd13-0bde-4255-b200-450dd7089b2a" providerId="AD" clId="Web-{D07F6DC8-BCC9-EDC4-F710-E431D4F65779}" dt="2025-01-05T01:50:10.892" v="278" actId="20577"/>
          <ac:spMkLst>
            <pc:docMk/>
            <pc:sldMk cId="2943839502" sldId="256"/>
            <ac:spMk id="2" creationId="{EC444A2C-B2F0-CC9C-520F-4516BA24091D}"/>
          </ac:spMkLst>
        </pc:spChg>
        <pc:picChg chg="mod ord">
          <ac:chgData name="藤本 美恵" userId="S::fujimoto_mie_1@mt.tokushima-ec.ed.jp::1cfebd13-0bde-4255-b200-450dd7089b2a" providerId="AD" clId="Web-{D07F6DC8-BCC9-EDC4-F710-E431D4F65779}" dt="2025-01-05T01:45:41.097" v="233" actId="1076"/>
          <ac:picMkLst>
            <pc:docMk/>
            <pc:sldMk cId="2943839502" sldId="256"/>
            <ac:picMk id="5" creationId="{F994EE9E-C955-FC1B-BB5D-961BB1F695D6}"/>
          </ac:picMkLst>
        </pc:picChg>
        <pc:picChg chg="mod ord">
          <ac:chgData name="藤本 美恵" userId="S::fujimoto_mie_1@mt.tokushima-ec.ed.jp::1cfebd13-0bde-4255-b200-450dd7089b2a" providerId="AD" clId="Web-{D07F6DC8-BCC9-EDC4-F710-E431D4F65779}" dt="2025-01-05T01:45:20.784" v="230"/>
          <ac:picMkLst>
            <pc:docMk/>
            <pc:sldMk cId="2943839502" sldId="256"/>
            <ac:picMk id="6" creationId="{81CA68B9-7EF5-3923-CBCF-A0C2C1251C54}"/>
          </ac:picMkLst>
        </pc:picChg>
      </pc:sldChg>
      <pc:sldChg chg="modNotes">
        <pc:chgData name="藤本 美恵" userId="S::fujimoto_mie_1@mt.tokushima-ec.ed.jp::1cfebd13-0bde-4255-b200-450dd7089b2a" providerId="AD" clId="Web-{D07F6DC8-BCC9-EDC4-F710-E431D4F65779}" dt="2025-01-05T02:29:48.567" v="316"/>
        <pc:sldMkLst>
          <pc:docMk/>
          <pc:sldMk cId="1839865474" sldId="259"/>
        </pc:sldMkLst>
      </pc:sldChg>
      <pc:sldChg chg="modNotes">
        <pc:chgData name="藤本 美恵" userId="S::fujimoto_mie_1@mt.tokushima-ec.ed.jp::1cfebd13-0bde-4255-b200-450dd7089b2a" providerId="AD" clId="Web-{D07F6DC8-BCC9-EDC4-F710-E431D4F65779}" dt="2025-01-05T01:28:45.332" v="82"/>
        <pc:sldMkLst>
          <pc:docMk/>
          <pc:sldMk cId="1416367372" sldId="260"/>
        </pc:sldMkLst>
      </pc:sldChg>
      <pc:sldChg chg="modNotes">
        <pc:chgData name="藤本 美恵" userId="S::fujimoto_mie_1@mt.tokushima-ec.ed.jp::1cfebd13-0bde-4255-b200-450dd7089b2a" providerId="AD" clId="Web-{D07F6DC8-BCC9-EDC4-F710-E431D4F65779}" dt="2025-01-05T02:31:44.539" v="320"/>
        <pc:sldMkLst>
          <pc:docMk/>
          <pc:sldMk cId="2968739332" sldId="261"/>
        </pc:sldMkLst>
      </pc:sldChg>
      <pc:sldChg chg="modNotes">
        <pc:chgData name="藤本 美恵" userId="S::fujimoto_mie_1@mt.tokushima-ec.ed.jp::1cfebd13-0bde-4255-b200-450dd7089b2a" providerId="AD" clId="Web-{D07F6DC8-BCC9-EDC4-F710-E431D4F65779}" dt="2025-01-05T02:51:14.756" v="387"/>
        <pc:sldMkLst>
          <pc:docMk/>
          <pc:sldMk cId="554216726" sldId="262"/>
        </pc:sldMkLst>
      </pc:sldChg>
      <pc:sldChg chg="ord modNotes">
        <pc:chgData name="藤本 美恵" userId="S::fujimoto_mie_1@mt.tokushima-ec.ed.jp::1cfebd13-0bde-4255-b200-450dd7089b2a" providerId="AD" clId="Web-{D07F6DC8-BCC9-EDC4-F710-E431D4F65779}" dt="2025-01-05T02:37:51.406" v="369"/>
        <pc:sldMkLst>
          <pc:docMk/>
          <pc:sldMk cId="2800040435" sldId="263"/>
        </pc:sldMkLst>
      </pc:sldChg>
      <pc:sldChg chg="modSp modNotes">
        <pc:chgData name="藤本 美恵" userId="S::fujimoto_mie_1@mt.tokushima-ec.ed.jp::1cfebd13-0bde-4255-b200-450dd7089b2a" providerId="AD" clId="Web-{D07F6DC8-BCC9-EDC4-F710-E431D4F65779}" dt="2025-01-05T02:34:20.464" v="327"/>
        <pc:sldMkLst>
          <pc:docMk/>
          <pc:sldMk cId="1113195401" sldId="264"/>
        </pc:sldMkLst>
        <pc:spChg chg="mod">
          <ac:chgData name="藤本 美恵" userId="S::fujimoto_mie_1@mt.tokushima-ec.ed.jp::1cfebd13-0bde-4255-b200-450dd7089b2a" providerId="AD" clId="Web-{D07F6DC8-BCC9-EDC4-F710-E431D4F65779}" dt="2025-01-05T02:33:02.400" v="321" actId="1076"/>
          <ac:spMkLst>
            <pc:docMk/>
            <pc:sldMk cId="1113195401" sldId="264"/>
            <ac:spMk id="2" creationId="{34B71E9C-2D04-9AB7-FA39-BCB647A23570}"/>
          </ac:spMkLst>
        </pc:spChg>
      </pc:sldChg>
      <pc:sldChg chg="modNotes">
        <pc:chgData name="藤本 美恵" userId="S::fujimoto_mie_1@mt.tokushima-ec.ed.jp::1cfebd13-0bde-4255-b200-450dd7089b2a" providerId="AD" clId="Web-{D07F6DC8-BCC9-EDC4-F710-E431D4F65779}" dt="2025-01-05T01:21:01.110" v="18"/>
        <pc:sldMkLst>
          <pc:docMk/>
          <pc:sldMk cId="326776235" sldId="269"/>
        </pc:sldMkLst>
      </pc:sldChg>
      <pc:sldChg chg="addSp delSp modSp modNotes">
        <pc:chgData name="藤本 美恵" userId="S::fujimoto_mie_1@mt.tokushima-ec.ed.jp::1cfebd13-0bde-4255-b200-450dd7089b2a" providerId="AD" clId="Web-{D07F6DC8-BCC9-EDC4-F710-E431D4F65779}" dt="2025-01-05T01:22:05.567" v="28"/>
        <pc:sldMkLst>
          <pc:docMk/>
          <pc:sldMk cId="380742527" sldId="271"/>
        </pc:sldMkLst>
        <pc:picChg chg="add del mod">
          <ac:chgData name="藤本 美恵" userId="S::fujimoto_mie_1@mt.tokushima-ec.ed.jp::1cfebd13-0bde-4255-b200-450dd7089b2a" providerId="AD" clId="Web-{D07F6DC8-BCC9-EDC4-F710-E431D4F65779}" dt="2025-01-05T01:16:22.706" v="4"/>
          <ac:picMkLst>
            <pc:docMk/>
            <pc:sldMk cId="380742527" sldId="271"/>
            <ac:picMk id="5" creationId="{DD9E74AF-E2D9-743A-293A-2F4FEBD6A496}"/>
          </ac:picMkLst>
        </pc:picChg>
        <pc:picChg chg="del">
          <ac:chgData name="藤本 美恵" userId="S::fujimoto_mie_1@mt.tokushima-ec.ed.jp::1cfebd13-0bde-4255-b200-450dd7089b2a" providerId="AD" clId="Web-{D07F6DC8-BCC9-EDC4-F710-E431D4F65779}" dt="2025-01-05T01:16:07.815" v="0"/>
          <ac:picMkLst>
            <pc:docMk/>
            <pc:sldMk cId="380742527" sldId="271"/>
            <ac:picMk id="7" creationId="{FF1328FA-4ADD-ECC4-88BD-35AAA07AAF7F}"/>
          </ac:picMkLst>
        </pc:picChg>
        <pc:picChg chg="add del mod">
          <ac:chgData name="藤本 美恵" userId="S::fujimoto_mie_1@mt.tokushima-ec.ed.jp::1cfebd13-0bde-4255-b200-450dd7089b2a" providerId="AD" clId="Web-{D07F6DC8-BCC9-EDC4-F710-E431D4F65779}" dt="2025-01-05T01:16:21.331" v="3"/>
          <ac:picMkLst>
            <pc:docMk/>
            <pc:sldMk cId="380742527" sldId="271"/>
            <ac:picMk id="8" creationId="{C55336C0-212E-DDAB-32EB-C6B998620FF6}"/>
          </ac:picMkLst>
        </pc:picChg>
        <pc:picChg chg="add mod">
          <ac:chgData name="藤本 美恵" userId="S::fujimoto_mie_1@mt.tokushima-ec.ed.jp::1cfebd13-0bde-4255-b200-450dd7089b2a" providerId="AD" clId="Web-{D07F6DC8-BCC9-EDC4-F710-E431D4F65779}" dt="2025-01-05T01:17:15.228" v="14" actId="1076"/>
          <ac:picMkLst>
            <pc:docMk/>
            <pc:sldMk cId="380742527" sldId="271"/>
            <ac:picMk id="9" creationId="{76B575E6-B1F5-9472-AC36-D041E427C273}"/>
          </ac:picMkLst>
        </pc:picChg>
        <pc:picChg chg="add mod">
          <ac:chgData name="藤本 美恵" userId="S::fujimoto_mie_1@mt.tokushima-ec.ed.jp::1cfebd13-0bde-4255-b200-450dd7089b2a" providerId="AD" clId="Web-{D07F6DC8-BCC9-EDC4-F710-E431D4F65779}" dt="2025-01-05T01:17:22.291" v="15" actId="14100"/>
          <ac:picMkLst>
            <pc:docMk/>
            <pc:sldMk cId="380742527" sldId="271"/>
            <ac:picMk id="10" creationId="{0F178A1D-9BBA-D6D8-936B-19FFED104F14}"/>
          </ac:picMkLst>
        </pc:picChg>
      </pc:sldChg>
      <pc:sldChg chg="modSp modNotes">
        <pc:chgData name="藤本 美恵" userId="S::fujimoto_mie_1@mt.tokushima-ec.ed.jp::1cfebd13-0bde-4255-b200-450dd7089b2a" providerId="AD" clId="Web-{D07F6DC8-BCC9-EDC4-F710-E431D4F65779}" dt="2025-01-05T01:35:13.021" v="150"/>
        <pc:sldMkLst>
          <pc:docMk/>
          <pc:sldMk cId="1276815678" sldId="273"/>
        </pc:sldMkLst>
        <pc:spChg chg="mod">
          <ac:chgData name="藤本 美恵" userId="S::fujimoto_mie_1@mt.tokushima-ec.ed.jp::1cfebd13-0bde-4255-b200-450dd7089b2a" providerId="AD" clId="Web-{D07F6DC8-BCC9-EDC4-F710-E431D4F65779}" dt="2025-01-05T01:33:13.778" v="134" actId="20577"/>
          <ac:spMkLst>
            <pc:docMk/>
            <pc:sldMk cId="1276815678" sldId="273"/>
            <ac:spMk id="2" creationId="{18C2C426-5E0E-4354-A331-8D1AC6EE1C3A}"/>
          </ac:spMkLst>
        </pc:spChg>
      </pc:sldChg>
      <pc:sldChg chg="addSp delSp modSp delAnim modNotes">
        <pc:chgData name="藤本 美恵" userId="S::fujimoto_mie_1@mt.tokushima-ec.ed.jp::1cfebd13-0bde-4255-b200-450dd7089b2a" providerId="AD" clId="Web-{D07F6DC8-BCC9-EDC4-F710-E431D4F65779}" dt="2025-01-05T04:22:34.338" v="419"/>
        <pc:sldMkLst>
          <pc:docMk/>
          <pc:sldMk cId="616724189" sldId="274"/>
        </pc:sldMkLst>
        <pc:spChg chg="del">
          <ac:chgData name="藤本 美恵" userId="S::fujimoto_mie_1@mt.tokushima-ec.ed.jp::1cfebd13-0bde-4255-b200-450dd7089b2a" providerId="AD" clId="Web-{D07F6DC8-BCC9-EDC4-F710-E431D4F65779}" dt="2025-01-05T03:04:32.259" v="388"/>
          <ac:spMkLst>
            <pc:docMk/>
            <pc:sldMk cId="616724189" sldId="274"/>
            <ac:spMk id="5" creationId="{66335476-2AFC-4450-B322-44AA9A6D34FA}"/>
          </ac:spMkLst>
        </pc:spChg>
        <pc:spChg chg="add mod ord">
          <ac:chgData name="藤本 美恵" userId="S::fujimoto_mie_1@mt.tokushima-ec.ed.jp::1cfebd13-0bde-4255-b200-450dd7089b2a" providerId="AD" clId="Web-{D07F6DC8-BCC9-EDC4-F710-E431D4F65779}" dt="2025-01-05T04:22:34.338" v="419"/>
          <ac:spMkLst>
            <pc:docMk/>
            <pc:sldMk cId="616724189" sldId="274"/>
            <ac:spMk id="5" creationId="{B5D5C6ED-BADD-C4C0-2F25-DD3F87C603D4}"/>
          </ac:spMkLst>
        </pc:spChg>
        <pc:picChg chg="add mod">
          <ac:chgData name="藤本 美恵" userId="S::fujimoto_mie_1@mt.tokushima-ec.ed.jp::1cfebd13-0bde-4255-b200-450dd7089b2a" providerId="AD" clId="Web-{D07F6DC8-BCC9-EDC4-F710-E431D4F65779}" dt="2025-01-05T03:04:46.400" v="390" actId="1076"/>
          <ac:picMkLst>
            <pc:docMk/>
            <pc:sldMk cId="616724189" sldId="274"/>
            <ac:picMk id="7" creationId="{1F896E2E-331F-6428-5AC2-FC105791808C}"/>
          </ac:picMkLst>
        </pc:picChg>
      </pc:sldChg>
      <pc:sldChg chg="addSp delSp modSp modNotes">
        <pc:chgData name="藤本 美恵" userId="S::fujimoto_mie_1@mt.tokushima-ec.ed.jp::1cfebd13-0bde-4255-b200-450dd7089b2a" providerId="AD" clId="Web-{D07F6DC8-BCC9-EDC4-F710-E431D4F65779}" dt="2025-01-05T04:23:33.933" v="426" actId="1076"/>
        <pc:sldMkLst>
          <pc:docMk/>
          <pc:sldMk cId="1966836304" sldId="275"/>
        </pc:sldMkLst>
        <pc:spChg chg="add mod ord">
          <ac:chgData name="藤本 美恵" userId="S::fujimoto_mie_1@mt.tokushima-ec.ed.jp::1cfebd13-0bde-4255-b200-450dd7089b2a" providerId="AD" clId="Web-{D07F6DC8-BCC9-EDC4-F710-E431D4F65779}" dt="2025-01-05T04:23:33.933" v="426" actId="1076"/>
          <ac:spMkLst>
            <pc:docMk/>
            <pc:sldMk cId="1966836304" sldId="275"/>
            <ac:spMk id="5" creationId="{50C6156C-EA53-E55B-C9B3-7038296E72E5}"/>
          </ac:spMkLst>
        </pc:spChg>
        <pc:spChg chg="add del mod">
          <ac:chgData name="藤本 美恵" userId="S::fujimoto_mie_1@mt.tokushima-ec.ed.jp::1cfebd13-0bde-4255-b200-450dd7089b2a" providerId="AD" clId="Web-{D07F6DC8-BCC9-EDC4-F710-E431D4F65779}" dt="2025-01-05T03:05:20.792" v="396"/>
          <ac:spMkLst>
            <pc:docMk/>
            <pc:sldMk cId="1966836304" sldId="275"/>
            <ac:spMk id="6" creationId="{4AE5140C-E5CA-43B3-5FCB-E62837EC403F}"/>
          </ac:spMkLst>
        </pc:spChg>
        <pc:picChg chg="add mod">
          <ac:chgData name="藤本 美恵" userId="S::fujimoto_mie_1@mt.tokushima-ec.ed.jp::1cfebd13-0bde-4255-b200-450dd7089b2a" providerId="AD" clId="Web-{D07F6DC8-BCC9-EDC4-F710-E431D4F65779}" dt="2025-01-05T03:05:28.683" v="397" actId="1076"/>
          <ac:picMkLst>
            <pc:docMk/>
            <pc:sldMk cId="1966836304" sldId="275"/>
            <ac:picMk id="3" creationId="{42081EB2-E3A2-A9C1-F77E-6846E98452BA}"/>
          </ac:picMkLst>
        </pc:picChg>
        <pc:picChg chg="del">
          <ac:chgData name="藤本 美恵" userId="S::fujimoto_mie_1@mt.tokushima-ec.ed.jp::1cfebd13-0bde-4255-b200-450dd7089b2a" providerId="AD" clId="Web-{D07F6DC8-BCC9-EDC4-F710-E431D4F65779}" dt="2025-01-05T03:04:58.041" v="393"/>
          <ac:picMkLst>
            <pc:docMk/>
            <pc:sldMk cId="1966836304" sldId="275"/>
            <ac:picMk id="5" creationId="{D65FD9EE-F1C1-4DB8-87F6-268535587F1A}"/>
          </ac:picMkLst>
        </pc:picChg>
      </pc:sldChg>
      <pc:sldChg chg="add ord replId">
        <pc:chgData name="藤本 美恵" userId="S::fujimoto_mie_1@mt.tokushima-ec.ed.jp::1cfebd13-0bde-4255-b200-450dd7089b2a" providerId="AD" clId="Web-{D07F6DC8-BCC9-EDC4-F710-E431D4F65779}" dt="2025-01-05T02:38:24.392" v="372"/>
        <pc:sldMkLst>
          <pc:docMk/>
          <pc:sldMk cId="4093501044" sldId="276"/>
        </pc:sldMkLst>
      </pc:sldChg>
      <pc:sldChg chg="delSp modSp new">
        <pc:chgData name="藤本 美恵" userId="S::fujimoto_mie_1@mt.tokushima-ec.ed.jp::1cfebd13-0bde-4255-b200-450dd7089b2a" providerId="AD" clId="Web-{D07F6DC8-BCC9-EDC4-F710-E431D4F65779}" dt="2025-01-05T02:38:57.033" v="379" actId="20577"/>
        <pc:sldMkLst>
          <pc:docMk/>
          <pc:sldMk cId="1336421356" sldId="277"/>
        </pc:sldMkLst>
        <pc:spChg chg="del">
          <ac:chgData name="藤本 美恵" userId="S::fujimoto_mie_1@mt.tokushima-ec.ed.jp::1cfebd13-0bde-4255-b200-450dd7089b2a" providerId="AD" clId="Web-{D07F6DC8-BCC9-EDC4-F710-E431D4F65779}" dt="2025-01-05T02:38:40.751" v="376"/>
          <ac:spMkLst>
            <pc:docMk/>
            <pc:sldMk cId="1336421356" sldId="277"/>
            <ac:spMk id="2" creationId="{15557A50-996B-9A84-DA00-E354FC7D6381}"/>
          </ac:spMkLst>
        </pc:spChg>
        <pc:spChg chg="mod">
          <ac:chgData name="藤本 美恵" userId="S::fujimoto_mie_1@mt.tokushima-ec.ed.jp::1cfebd13-0bde-4255-b200-450dd7089b2a" providerId="AD" clId="Web-{D07F6DC8-BCC9-EDC4-F710-E431D4F65779}" dt="2025-01-05T02:38:57.033" v="379" actId="20577"/>
          <ac:spMkLst>
            <pc:docMk/>
            <pc:sldMk cId="1336421356" sldId="277"/>
            <ac:spMk id="3" creationId="{77BBB2FC-123A-BB07-4FC0-2A4A59D745FC}"/>
          </ac:spMkLst>
        </pc:spChg>
      </pc:sldChg>
      <pc:sldChg chg="new del">
        <pc:chgData name="藤本 美恵" userId="S::fujimoto_mie_1@mt.tokushima-ec.ed.jp::1cfebd13-0bde-4255-b200-450dd7089b2a" providerId="AD" clId="Web-{D07F6DC8-BCC9-EDC4-F710-E431D4F65779}" dt="2025-01-05T03:46:54.018" v="407"/>
        <pc:sldMkLst>
          <pc:docMk/>
          <pc:sldMk cId="3033894465" sldId="278"/>
        </pc:sldMkLst>
      </pc:sldChg>
      <pc:sldChg chg="modSp add modNotes">
        <pc:chgData name="藤本 美恵" userId="S::fujimoto_mie_1@mt.tokushima-ec.ed.jp::1cfebd13-0bde-4255-b200-450dd7089b2a" providerId="AD" clId="Web-{D07F6DC8-BCC9-EDC4-F710-E431D4F65779}" dt="2025-01-05T03:47:54.316" v="414"/>
        <pc:sldMkLst>
          <pc:docMk/>
          <pc:sldMk cId="3235500914" sldId="296"/>
        </pc:sldMkLst>
        <pc:spChg chg="mod">
          <ac:chgData name="藤本 美恵" userId="S::fujimoto_mie_1@mt.tokushima-ec.ed.jp::1cfebd13-0bde-4255-b200-450dd7089b2a" providerId="AD" clId="Web-{D07F6DC8-BCC9-EDC4-F710-E431D4F65779}" dt="2025-01-05T03:46:49.127" v="406" actId="14100"/>
          <ac:spMkLst>
            <pc:docMk/>
            <pc:sldMk cId="3235500914" sldId="296"/>
            <ac:spMk id="2" creationId="{92F0CD34-6592-0900-AFA5-97AB605ACF47}"/>
          </ac:spMkLst>
        </pc:spChg>
      </pc:sldChg>
    </pc:docChg>
  </pc:docChgLst>
  <pc:docChgLst>
    <pc:chgData name="藤本 美恵" userId="S::fujimoto_mie_1@mt.tokushima-ec.ed.jp::1cfebd13-0bde-4255-b200-450dd7089b2a" providerId="AD" clId="Web-{BD289621-430F-0A4E-DEC2-D799123B9927}"/>
    <pc:docChg chg="modSld">
      <pc:chgData name="藤本 美恵" userId="S::fujimoto_mie_1@mt.tokushima-ec.ed.jp::1cfebd13-0bde-4255-b200-450dd7089b2a" providerId="AD" clId="Web-{BD289621-430F-0A4E-DEC2-D799123B9927}" dt="2024-06-20T05:53:47.577" v="2"/>
      <pc:docMkLst>
        <pc:docMk/>
      </pc:docMkLst>
      <pc:sldChg chg="delSp modSp">
        <pc:chgData name="藤本 美恵" userId="S::fujimoto_mie_1@mt.tokushima-ec.ed.jp::1cfebd13-0bde-4255-b200-450dd7089b2a" providerId="AD" clId="Web-{BD289621-430F-0A4E-DEC2-D799123B9927}" dt="2024-06-20T05:53:47.577" v="2"/>
        <pc:sldMkLst>
          <pc:docMk/>
          <pc:sldMk cId="1839865474" sldId="259"/>
        </pc:sldMkLst>
        <pc:picChg chg="del">
          <ac:chgData name="藤本 美恵" userId="S::fujimoto_mie_1@mt.tokushima-ec.ed.jp::1cfebd13-0bde-4255-b200-450dd7089b2a" providerId="AD" clId="Web-{BD289621-430F-0A4E-DEC2-D799123B9927}" dt="2024-06-20T05:53:47.577" v="2"/>
          <ac:picMkLst>
            <pc:docMk/>
            <pc:sldMk cId="1839865474" sldId="259"/>
            <ac:picMk id="2050" creationId="{19561685-7FD4-4866-27C3-61198AD10A8D}"/>
          </ac:picMkLst>
        </pc:picChg>
        <pc:picChg chg="del mod">
          <ac:chgData name="藤本 美恵" userId="S::fujimoto_mie_1@mt.tokushima-ec.ed.jp::1cfebd13-0bde-4255-b200-450dd7089b2a" providerId="AD" clId="Web-{BD289621-430F-0A4E-DEC2-D799123B9927}" dt="2024-06-20T05:53:44.874" v="1"/>
          <ac:picMkLst>
            <pc:docMk/>
            <pc:sldMk cId="1839865474" sldId="259"/>
            <ac:picMk id="2052" creationId="{4361CEE0-E736-EA88-A0D1-64F739F42D2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73C9A-E3EF-4547-AD63-D646748A8F63}" type="datetimeFigureOut">
              <a:rPr lang="ja-JP" altLang="en-US"/>
              <a:t>2025/3/5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FDFB6-089F-4DF0-9F78-E6E63DBD7444}" type="slidenum">
              <a:r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731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8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cs typeface="Calibri"/>
              </a:rPr>
              <a:t>「１ねん　</a:t>
            </a:r>
            <a:r>
              <a:rPr lang="en-US" altLang="ja-JP" dirty="0" err="1">
                <a:cs typeface="Calibri"/>
              </a:rPr>
              <a:t>きらきらぷろじぇくと」のお話をします</a:t>
            </a:r>
            <a:r>
              <a:rPr lang="en-US" altLang="ja-JP" dirty="0">
                <a:cs typeface="Calibri"/>
              </a:rPr>
              <a:t>。</a:t>
            </a:r>
          </a:p>
          <a:p>
            <a:r>
              <a:rPr lang="ja-JP" altLang="en-US" dirty="0"/>
              <a:t>「１ねん　きらきらぷろじぇくと」とは</a:t>
            </a:r>
            <a:endParaRPr lang="ja-JP" dirty="0"/>
          </a:p>
          <a:p>
            <a:r>
              <a:rPr lang="ja-JP" altLang="en-US" dirty="0"/>
              <a:t>できることをどんどん増やして</a:t>
            </a:r>
            <a:endParaRPr lang="en-US" altLang="ja-JP" dirty="0"/>
          </a:p>
          <a:p>
            <a:r>
              <a:rPr lang="ja-JP" altLang="en-US" dirty="0"/>
              <a:t>きらきらかっこいい１年生をめざすのだ。</a:t>
            </a:r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404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今からすることを</a:t>
            </a:r>
            <a:r>
              <a:rPr lang="ja-JP"/>
              <a:t>説明します。</a:t>
            </a:r>
          </a:p>
          <a:p>
            <a:endParaRPr lang="ja-JP" altLang="en-US"/>
          </a:p>
          <a:p>
            <a:r>
              <a:rPr lang="ja-JP" altLang="en-US"/>
              <a:t>①</a:t>
            </a:r>
            <a:r>
              <a:rPr lang="ja-JP"/>
              <a:t>水筒をかごに</a:t>
            </a:r>
            <a:r>
              <a:rPr lang="ja-JP" altLang="en-US"/>
              <a:t>正しく</a:t>
            </a:r>
            <a:r>
              <a:rPr lang="ja-JP"/>
              <a:t>入れ</a:t>
            </a:r>
            <a:r>
              <a:rPr lang="ja-JP" altLang="en-US"/>
              <a:t>ます。</a:t>
            </a:r>
            <a:endParaRPr lang="ja-JP"/>
          </a:p>
          <a:p>
            <a:r>
              <a:rPr lang="ja-JP" altLang="en-US"/>
              <a:t>②先生にシールをもらいに行きます。その時に</a:t>
            </a:r>
            <a:endParaRPr lang="en-US" altLang="ja-JP"/>
          </a:p>
          <a:p>
            <a:r>
              <a:rPr lang="ja-JP" altLang="en-US"/>
              <a:t>　「先生、シールをください。」と言いましょう。</a:t>
            </a:r>
          </a:p>
          <a:p>
            <a:r>
              <a:rPr lang="ja-JP" altLang="en-US"/>
              <a:t>③シールの紙をはがして、ゴミ箱に捨てましょう。</a:t>
            </a:r>
          </a:p>
          <a:p>
            <a:r>
              <a:rPr lang="ja-JP" altLang="en-US"/>
              <a:t>④台紙にシールを貼って、</a:t>
            </a:r>
            <a:endParaRPr lang="ja-JP"/>
          </a:p>
          <a:p>
            <a:r>
              <a:rPr lang="ja-JP" altLang="en-US"/>
              <a:t>⑤</a:t>
            </a:r>
            <a:r>
              <a:rPr lang="ja-JP"/>
              <a:t>座り</a:t>
            </a:r>
            <a:r>
              <a:rPr lang="ja-JP" altLang="en-US"/>
              <a:t>ましょう</a:t>
            </a:r>
            <a:r>
              <a:rPr lang="ja-JP"/>
              <a:t>。</a:t>
            </a:r>
          </a:p>
          <a:p>
            <a:endParaRPr lang="ja-JP" altLang="en-US"/>
          </a:p>
          <a:p>
            <a:r>
              <a:rPr lang="ja-JP" altLang="en-US"/>
              <a:t>水筒を机の上に用意しましょう。</a:t>
            </a:r>
            <a:endParaRPr lang="en-US" altLang="ja-JP"/>
          </a:p>
          <a:p>
            <a:endParaRPr lang="ja-JP" altLang="en-US"/>
          </a:p>
          <a:p>
            <a:r>
              <a:rPr lang="ja-JP"/>
              <a:t>１号車からやりましょう。</a:t>
            </a:r>
          </a:p>
          <a:p>
            <a:endParaRPr lang="en-US" altLang="ja-JP">
              <a:latin typeface="Calibri"/>
              <a:ea typeface="Calibri"/>
              <a:cs typeface="Calibr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FDFB6-089F-4DF0-9F78-E6E63DBD7444}" type="slidenum">
              <a:rPr lang="en-US" altLang="ja-JP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768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A541C-D044-9A09-4E84-BA7353EF6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76DE107-0D01-51AE-245B-0EA57440E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1F64CF6-9CEE-22EB-F29F-CF960DF56D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（練習後、着席）</a:t>
            </a:r>
            <a:endParaRPr lang="en-US" altLang="ja-JP"/>
          </a:p>
          <a:p>
            <a:r>
              <a:rPr lang="ja-JP" altLang="en-US"/>
              <a:t>みんなで、青シールを貼ると</a:t>
            </a:r>
            <a:endParaRPr lang="en-US" altLang="ja-JP"/>
          </a:p>
          <a:p>
            <a:endParaRPr lang="en-US" altLang="ja-JP" dirty="0"/>
          </a:p>
          <a:p>
            <a:r>
              <a:rPr lang="ja-JP" altLang="en-US" dirty="0"/>
              <a:t> </a:t>
            </a:r>
            <a:endParaRPr lang="en-US" altLang="ja-JP" dirty="0"/>
          </a:p>
          <a:p>
            <a:endParaRPr lang="en-US" altLang="ja-JP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746EE5-3556-702A-1D12-553776EE74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515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大きな青い丸ができますね。</a:t>
            </a:r>
          </a:p>
          <a:p>
            <a:r>
              <a:rPr lang="ja-JP" altLang="ja-JP"/>
              <a:t>目と口を</a:t>
            </a:r>
            <a:r>
              <a:rPr lang="ja-JP" altLang="en-US"/>
              <a:t>描くと</a:t>
            </a:r>
            <a:endParaRPr lang="en-US" altLang="ja-JP"/>
          </a:p>
          <a:p>
            <a:endParaRPr lang="en-US" altLang="ja-JP" dirty="0"/>
          </a:p>
          <a:p>
            <a:r>
              <a:rPr lang="ja-JP" altLang="en-US" dirty="0"/>
              <a:t> </a:t>
            </a:r>
            <a:endParaRPr lang="en-US" altLang="ja-JP" dirty="0"/>
          </a:p>
          <a:p>
            <a:endParaRPr lang="en-US" altLang="ja-JP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48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すまいるくんの完成です。</a:t>
            </a:r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817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すまいるくんは、水筒をかごに正しく入れる、みんなを応援しているよ。</a:t>
            </a:r>
            <a:r>
              <a:rPr lang="en-US" altLang="ja-JP"/>
              <a:t> </a:t>
            </a:r>
            <a:endParaRPr 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FDFB6-089F-4DF0-9F78-E6E63DBD7444}" type="slidenum">
              <a:r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8312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>
                <a:latin typeface="Calibri"/>
                <a:cs typeface="Calibri"/>
              </a:rPr>
              <a:t>水筒をかごに正しく入れる、みんなでがんばりましょう。</a:t>
            </a:r>
          </a:p>
          <a:p>
            <a:endParaRPr lang="ja-JP" altLang="en-US">
              <a:latin typeface="游ゴシック"/>
              <a:ea typeface="游ゴシック"/>
              <a:cs typeface="Calibr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FDFB6-089F-4DF0-9F78-E6E63DBD7444}" type="slidenum">
              <a:r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426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「きらきらぷろじぇくと」で</a:t>
            </a:r>
            <a:endParaRPr lang="en-US" altLang="ja-JP"/>
          </a:p>
          <a:p>
            <a:r>
              <a:rPr lang="ja-JP" altLang="en-US"/>
              <a:t>かっこいい１年生をめざしてがんばることは、これです。</a:t>
            </a:r>
          </a:p>
          <a:p>
            <a:r>
              <a:rPr lang="en-US" altLang="ja-JP"/>
              <a:t> </a:t>
            </a:r>
            <a:r>
              <a:rPr lang="ja-JP" altLang="en-US"/>
              <a:t>「すいとうを　かごに　ただしく　いれよう」</a:t>
            </a:r>
          </a:p>
          <a:p>
            <a:r>
              <a:rPr lang="ja-JP" altLang="en-US"/>
              <a:t>みんなで読んでみよう。さんはい。</a:t>
            </a:r>
          </a:p>
          <a:p>
            <a:endParaRPr lang="ja-JP" altLang="en-US"/>
          </a:p>
          <a:p>
            <a:r>
              <a:rPr lang="en-US" altLang="ja-JP"/>
              <a:t> </a:t>
            </a:r>
            <a:endParaRPr 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FDFB6-089F-4DF0-9F78-E6E63DBD7444}" type="slidenum">
              <a:r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363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水筒をかごに正しく入れると</a:t>
            </a:r>
            <a:endParaRPr lang="ja-JP" dirty="0"/>
          </a:p>
          <a:p>
            <a:r>
              <a:rPr lang="ja-JP" altLang="en-US" dirty="0"/>
              <a:t>水筒が床にないので、教室を安全に歩くことができる。</a:t>
            </a:r>
          </a:p>
          <a:p>
            <a:r>
              <a:rPr lang="ja-JP" altLang="en-US" dirty="0"/>
              <a:t>水筒を床に置かないので汚れにくくなる。</a:t>
            </a:r>
          </a:p>
          <a:p>
            <a:r>
              <a:rPr lang="ja-JP" altLang="en-US" dirty="0"/>
              <a:t>帰りの用意の時に、かごに水筒が残っていることに気づくことができるので、忘れて帰ることが減る。</a:t>
            </a:r>
            <a:r>
              <a:rPr lang="en-US" altLang="ja-JP" dirty="0"/>
              <a:t> </a:t>
            </a:r>
          </a:p>
          <a:p>
            <a:endParaRPr lang="en-US" altLang="ja-JP" dirty="0">
              <a:ea typeface="游ゴシック"/>
            </a:endParaRPr>
          </a:p>
          <a:p>
            <a:endParaRPr lang="en-US" altLang="ja-JP" dirty="0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FDFB6-089F-4DF0-9F78-E6E63DBD7444}" type="slidenum">
              <a:r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849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17621" y="4432634"/>
            <a:ext cx="5486400" cy="3600450"/>
          </a:xfrm>
        </p:spPr>
        <p:txBody>
          <a:bodyPr/>
          <a:lstStyle/>
          <a:p>
            <a:r>
              <a:rPr lang="ja-JP" altLang="en-US">
                <a:cs typeface="Calibri"/>
              </a:rPr>
              <a:t>かごに正しく入れるって、どういうことでしょうか。</a:t>
            </a:r>
            <a:endParaRPr lang="en-US" altLang="ja-JP">
              <a:cs typeface="Calibr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FDFB6-089F-4DF0-9F78-E6E63DBD7444}" type="slidenum">
              <a:r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6447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正しく入れるポイントは２つ。</a:t>
            </a:r>
            <a:endParaRPr lang="en-US" altLang="ja-JP"/>
          </a:p>
          <a:p>
            <a:r>
              <a:rPr lang="ja-JP" altLang="en-US"/>
              <a:t>水筒は、決められたかごに入れます。</a:t>
            </a:r>
          </a:p>
          <a:p>
            <a:r>
              <a:rPr lang="en-US" altLang="ja-JP" err="1"/>
              <a:t>出席番号を貼っているかごに入れましょう</a:t>
            </a:r>
            <a:r>
              <a:rPr lang="en-US" altLang="ja-JP"/>
              <a:t>。</a:t>
            </a:r>
            <a:endParaRPr lang="ja-JP" altLang="en-US"/>
          </a:p>
          <a:p>
            <a:r>
              <a:rPr lang="ja-JP" altLang="en-US"/>
              <a:t>水筒のひもが、はみ出さないように入れましょう。</a:t>
            </a:r>
          </a:p>
          <a:p>
            <a:r>
              <a:rPr lang="en-US" altLang="ja-JP" err="1"/>
              <a:t>友達の水筒ともつれてしまったり</a:t>
            </a:r>
            <a:r>
              <a:rPr lang="en-US" altLang="ja-JP"/>
              <a:t>、</a:t>
            </a:r>
          </a:p>
          <a:p>
            <a:r>
              <a:rPr lang="en-US" altLang="ja-JP"/>
              <a:t>近くを通った時に引っかかったりすることが</a:t>
            </a:r>
          </a:p>
          <a:p>
            <a:r>
              <a:rPr lang="en-US" altLang="ja-JP"/>
              <a:t>無くなって、 </a:t>
            </a:r>
            <a:r>
              <a:rPr lang="en-US" altLang="ja-JP" err="1"/>
              <a:t>安全ですね</a:t>
            </a:r>
            <a:r>
              <a:rPr lang="en-US" altLang="ja-JP"/>
              <a:t>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FDFB6-089F-4DF0-9F78-E6E63DBD7444}" type="slidenum">
              <a:r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5145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水筒をかごに正しく入れた子は、ごほうびの青いシールがもらえるよ。</a:t>
            </a:r>
            <a:r>
              <a:rPr lang="en-US" altLang="ja-JP"/>
              <a:t> </a:t>
            </a: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FDFB6-089F-4DF0-9F78-E6E63DBD7444}" type="slidenum">
              <a:r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3060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水筒を正しく入れたら</a:t>
            </a:r>
            <a:endParaRPr lang="ja-JP"/>
          </a:p>
          <a:p>
            <a:r>
              <a:rPr lang="ja-JP" altLang="en-US"/>
              <a:t>先生にシールをもらいに行きましょう。</a:t>
            </a:r>
            <a:endParaRPr lang="en-US" altLang="ja-JP"/>
          </a:p>
          <a:p>
            <a:r>
              <a:rPr lang="ja-JP" altLang="en-US"/>
              <a:t>もらう時は「先生、シールをください。」と</a:t>
            </a:r>
            <a:endParaRPr lang="en-US" altLang="ja-JP"/>
          </a:p>
          <a:p>
            <a:r>
              <a:rPr lang="ja-JP" altLang="en-US"/>
              <a:t>言いましょう。</a:t>
            </a:r>
            <a:r>
              <a:rPr lang="en-US" altLang="ja-JP"/>
              <a:t> </a:t>
            </a:r>
            <a:endParaRPr 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FDFB6-089F-4DF0-9F78-E6E63DBD7444}" type="slidenum">
              <a:rPr lang="en-US" altLang="ja-JP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2465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B24B3-B220-51DE-6511-499B5EFFC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4CD0C47-95AE-D31B-44DB-3B739688A9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8BA3FB3-A27C-0D2E-0207-78AB4F9CCD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ごほうびの青いシール</a:t>
            </a:r>
            <a:r>
              <a:rPr lang="ja-JP" altLang="en-US" dirty="0"/>
              <a:t>は、大きな</a:t>
            </a:r>
            <a:r>
              <a:rPr lang="ja-JP" altLang="en-US"/>
              <a:t>丸に貼りましょう。</a:t>
            </a:r>
            <a:endParaRPr lang="en-US" altLang="ja-JP"/>
          </a:p>
          <a:p>
            <a:endParaRPr lang="en-US" altLang="ja-JP" dirty="0"/>
          </a:p>
          <a:p>
            <a:r>
              <a:rPr lang="ja-JP" altLang="en-US" dirty="0"/>
              <a:t> </a:t>
            </a:r>
            <a:endParaRPr lang="en-US" altLang="ja-JP" dirty="0"/>
          </a:p>
          <a:p>
            <a:endParaRPr lang="en-US" altLang="ja-JP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B6F139-3D6F-FF87-58EF-A7C02B1BA9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3072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>
                <a:cs typeface="Calibri"/>
              </a:rPr>
              <a:t>水筒をかごに正しく入れて、シールを貼る練習をしましょう。</a:t>
            </a:r>
            <a:endParaRPr lang="en-US" altLang="ja-JP">
              <a:cs typeface="Calibri"/>
            </a:endParaRPr>
          </a:p>
          <a:p>
            <a:endParaRPr lang="ja-JP" altLang="en-US">
              <a:latin typeface="Calibri"/>
              <a:ea typeface="游ゴシック"/>
              <a:cs typeface="Calibr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FDFB6-089F-4DF0-9F78-E6E63DBD7444}" type="slidenum">
              <a:r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89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D95140-32E6-D7E4-99A7-DFF8C676D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3EDA77C-46B8-1DA9-507A-2A09CFB3F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170F66-BCD2-4152-8E61-D833C3D5D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A0BF-CC8A-4D73-9F96-962BC5D5EA4F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B20493-4D25-D545-E6AB-1195925EB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7ECFF4-181B-0A09-BCC8-4A5556412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F5D4-9628-4E94-B3FB-79D7DF927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39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636CAD-DC75-BCB5-1742-6031240B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F77A5C7-0B8C-7834-F03D-3DDA97D8A2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4B91F5-EC6B-F4FD-ADCA-B60820A1D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A0BF-CC8A-4D73-9F96-962BC5D5EA4F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7C369C-A50C-B396-16BA-B16FA5008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36462-D31D-2C79-8E33-A6B6EDF8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F5D4-9628-4E94-B3FB-79D7DF927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1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4A3FB75-6255-B230-9BAF-586E6C65C3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90F00A9-CFA4-0036-6580-34EC5B514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99C79C-CD90-175A-6E3F-AD9F31490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A0BF-CC8A-4D73-9F96-962BC5D5EA4F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CF0519-48D2-145B-4F0A-749556D76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555502-31D4-C67E-1396-A466D706C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F5D4-9628-4E94-B3FB-79D7DF927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2798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EE4408-CA5A-5578-4E25-4D829B66A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4A4850-299B-52D8-3177-2949E8273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9D46B94-37F4-A475-482B-D62B33790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DE57965-2BBF-752B-513E-8CC022853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433CDE0-3182-B25C-0F9C-C41C64E94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A02AB23-9AF0-859F-39C0-013674AE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719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7C7DE6-DE39-D3DD-B8D3-D9FC9768F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92BFA73-792F-15A3-DDC1-0FADD2B10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E9DC912-D026-7678-BB2B-F8E523D63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E78DA19-E960-28F8-24C5-5228DA37B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909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3B4D99-2A38-C790-C755-BD220A5EB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8633CB2-D2F2-69F6-C159-A700A1A4D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BA972D-A70D-ED66-E937-5C10F55C6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340BA8-51A8-F05A-598D-B493F24F7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0A328A-823E-A43A-D83C-282251055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960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2AD1EC-3ABC-6D67-88B0-7E3DDC74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E2899B-FE31-AE13-258C-0AB4565BD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1E0F69-9665-5F97-1ADA-9906E01E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593DA3-5972-17CA-4F91-FED57BE0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804DDC-A7C0-7BF4-C846-48410E1C6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3981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C4FC20-AD1C-4A5D-88FF-664569D7A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0A6842-892D-499B-A7C5-2189B1222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BB22305-4340-4315-B230-9444764C1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63CB811-511C-467D-8DDA-2C8EDD635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4E0A-CD56-46FB-A544-0EA26D59C3D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955C3F7-532B-4744-A8E6-50CA81F57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5F704F7-7A60-4170-8DB1-77C8EADD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C4C0-60FB-4FF0-AE0C-1FF4B087E2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5604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5A024E-EA41-4B82-B5EF-07B777CC6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0C9BEA-C515-4C13-9A34-DD878E59E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E016D2-3C02-425E-B605-255383B8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4E0A-CD56-46FB-A544-0EA26D59C3D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BB924F-06CE-4A2D-AC9C-DD9B8D64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8EC767-2C42-4C2F-B186-3174F24ED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C4C0-60FB-4FF0-AE0C-1FF4B087E2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2982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E944F2-4DCC-43AC-988B-78D18EF87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EBC8B22-A76F-470F-AA64-A5B742D6B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6C87E5-9E94-4F27-8901-378665922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4E0A-CD56-46FB-A544-0EA26D59C3D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0B594F-294F-432B-853B-0FECAB126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3408C5-12C2-41DD-85B4-1C9EF42CD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C4C0-60FB-4FF0-AE0C-1FF4B087E2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297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5807C1-CC72-5BF0-D24F-6B4A9EA77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4FD1F17-2109-B3D3-5560-20387E1A49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0D27AC0-6EFF-8DFD-4E5D-F33721553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7EA9-5469-4C1C-ABE2-8AB6537597E9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F2C885-618F-534E-0E09-4A8F1A3B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984346-6DCA-6104-C4C0-D6FDF1F75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281B-B81D-41E5-95A4-412933DBA9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68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63CEA3-24C8-3152-D6FE-36AD3E476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53E263-0BB0-62DC-CD59-31BB63462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9E3C07-F3EF-2261-67A7-E1EAEC0D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A0BF-CC8A-4D73-9F96-962BC5D5EA4F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297410-DC7D-2F30-B44F-F07961667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C038BC-3A4D-C357-F704-BE404B63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F5D4-9628-4E94-B3FB-79D7DF927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301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2AD1EC-3ABC-6D67-88B0-7E3DDC74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E2899B-FE31-AE13-258C-0AB4565BD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1E0F69-9665-5F97-1ADA-9906E01E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593DA3-5972-17CA-4F91-FED57BE0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804DDC-A7C0-7BF4-C846-48410E1C6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052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132F1A-0139-5702-2624-59FB168FA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0A22569-3026-D191-F52B-3E4B19DDF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1166D3-2694-3FC5-18EC-7E841FF77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A0BF-CC8A-4D73-9F96-962BC5D5EA4F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6497A6-631A-5689-3ADC-01CB3E3E9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ED8E2E-FF13-C9A5-F911-FE2B72A8A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F5D4-9628-4E94-B3FB-79D7DF927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068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3550CB-9DB5-B787-7BD8-5236967A3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FDF360-381F-FAAB-8B87-2B66C894E5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751E402-3CBF-7A30-DFE4-A4C651367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BD33520-F334-0848-D409-AAEAC257A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A0BF-CC8A-4D73-9F96-962BC5D5EA4F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2A1C5C-003B-5D13-522F-AE268B090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69F7A66-9185-8B9A-5431-1AE05142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F5D4-9628-4E94-B3FB-79D7DF927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882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0CD5A5-0FB6-7F1D-F17B-6AD3B0016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A765021-9D6A-74BC-C141-C0CF3C4E8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8671FEC-D49A-CFF9-418A-72ED4A409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70E0880-4EC9-1DE2-4E64-BCF94CE7E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DCAF559-AA65-B074-E9B8-AC6AA818DA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40AA9C3-6527-AD45-B2B7-93E33C497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A0BF-CC8A-4D73-9F96-962BC5D5EA4F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3053804-2D09-6FDA-2D0E-C6A393C6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9960DE0-9C67-D0D0-478E-D6B246717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F5D4-9628-4E94-B3FB-79D7DF927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613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83AADA-AA9C-A7AF-F7D4-D67488A16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06F447E-62D4-8CBA-3096-75AB53FDA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A0BF-CC8A-4D73-9F96-962BC5D5EA4F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22E6A9C-E7DA-3042-E930-BCDBDB779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FCC3EB6-FFF0-7D40-6387-738A29AB3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F5D4-9628-4E94-B3FB-79D7DF927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445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2E9B833-9248-9DD3-075C-CDAC9419D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A0BF-CC8A-4D73-9F96-962BC5D5EA4F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8DF42C9-38F3-BEB5-63D4-F6B05846F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58F6937-0B27-5C32-6973-BD8B1372A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F5D4-9628-4E94-B3FB-79D7DF927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505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87D904-FAF3-42FF-BE83-44AB8C0D3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F7EE7F-7A1F-B0C9-ABE4-030D22DC2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E3CD01-3CD8-7B63-9FA2-47EF28FFC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F00DE29-ECC6-F7B9-5FEE-EEA63197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A0BF-CC8A-4D73-9F96-962BC5D5EA4F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DC8F42D-FACB-AEA4-B006-29D6553FC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2B00458-39A6-5696-7859-89530CA39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F5D4-9628-4E94-B3FB-79D7DF927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97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338D06-BF37-1E78-3354-819B6E596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AFB3A3C-B960-348D-6E42-2CB62F95B1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19FC276-0FAA-E30E-0B71-7D23937E4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D57D12E-D723-DBB6-6D3C-EF102897D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A0BF-CC8A-4D73-9F96-962BC5D5EA4F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188FB85-61BA-FEA3-B312-CA7588309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9FA145D-447E-7F1E-9226-7C0D2ACB5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F5D4-9628-4E94-B3FB-79D7DF927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01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00D6DD8-35F6-BAF5-634C-46A57943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66CFC79-0360-646E-3DAD-71ACFABAB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39C78C-9A80-91CF-AB4F-35CB5F28C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F8A0BF-CC8A-4D73-9F96-962BC5D5EA4F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8EC0BC-8F98-7813-4B0A-BDB976A96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D18572-2CD4-FD0F-BAC4-DDDC5C66D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6FF5D4-9628-4E94-B3FB-79D7DF927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061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51" r:id="rId3"/>
    <p:sldLayoutId id="2147483664" r:id="rId4"/>
    <p:sldLayoutId id="2147483653" r:id="rId5"/>
    <p:sldLayoutId id="214748366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DAA63B9-61C0-1024-895D-017C2609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190BECA-C89B-270E-E1CF-7C364BB16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0E8337-3B43-19FE-2AFA-A8BE2121C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2BB653-BE61-40B1-A954-E7D625D5986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FA801B-2DD9-C00E-8F23-7A9CC99DC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68ACAE-E759-3BF9-0696-6079642CA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583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54" r:id="rId2"/>
    <p:sldLayoutId id="2147483668" r:id="rId3"/>
    <p:sldLayoutId id="214748366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9DC1440-433B-45E3-87A3-FA8BCDD99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8A51877-FA35-40E5-81DB-BD02FB603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147C27-F5C2-46D5-8B02-E5F1510A13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B4E0A-CD56-46FB-A544-0EA26D59C3D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9C0F7E-5D88-4C85-B496-DB1478594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76E334-002D-4081-8FE1-10F78BB8A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DC4C0-60FB-4FF0-AE0C-1FF4B087E2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20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6DF3A25-7933-211C-419D-AADDE34C7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C89387-432F-FD8F-CCB5-B89B14AA4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C6590A-8FB4-CE51-A6D8-E5C1D8090E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fld id="{21D07EA9-5469-4C1C-ABE2-8AB6537597E9}" type="datetimeFigureOut">
              <a:rPr lang="ja-JP" altLang="en-US" smtClean="0"/>
              <a:pPr/>
              <a:t>2025/3/5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86904F-F19A-E290-9BE2-94C0928C20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66C671-B528-B7DA-A425-099C1AD97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fld id="{36A8281B-B81D-41E5-95A4-412933DBA98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081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402BCD-A7A8-A6B7-D7C5-60E0E424E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kumimoji="1"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１ねん　きらきらぷろじぇくと　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31F63A-1874-DDDC-0DB2-9DA0221AF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87" y="2103121"/>
            <a:ext cx="10680469" cy="40904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4000" b="1" dirty="0"/>
              <a:t>きらきら　かっこいい　１ねんせいを　めざすのだ！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B9C4DC5F-C57C-5886-B84F-6644D409B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41" y="2515555"/>
            <a:ext cx="6719918" cy="409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54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ボトル が含まれている画像&#10;&#10;説明は自動で生成されたものです">
            <a:extLst>
              <a:ext uri="{FF2B5EF4-FFF2-40B4-BE49-F238E27FC236}">
                <a16:creationId xmlns:a16="http://schemas.microsoft.com/office/drawing/2014/main" id="{F994EE9E-C955-FC1B-BB5D-961BB1F69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840000">
            <a:off x="10092599" y="4902762"/>
            <a:ext cx="1649873" cy="1644136"/>
          </a:xfrm>
          <a:prstGeom prst="rect">
            <a:avLst/>
          </a:prstGeom>
        </p:spPr>
      </p:pic>
      <p:pic>
        <p:nvPicPr>
          <p:cNvPr id="6" name="図 5" descr="ボトル が含まれている画像&#10;&#10;説明は自動で生成されたものです">
            <a:extLst>
              <a:ext uri="{FF2B5EF4-FFF2-40B4-BE49-F238E27FC236}">
                <a16:creationId xmlns:a16="http://schemas.microsoft.com/office/drawing/2014/main" id="{81CA68B9-7EF5-3923-CBCF-A0C2C1251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00000">
            <a:off x="394870" y="4929625"/>
            <a:ext cx="1414897" cy="177598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C444A2C-B2F0-CC9C-520F-4516BA240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0126" y="306095"/>
            <a:ext cx="7696995" cy="6239932"/>
          </a:xfrm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br>
              <a:rPr lang="ja-JP" altLang="en-US" sz="4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ja-JP" altLang="en-US" sz="4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ja-JP" altLang="en-US" sz="4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ja-JP" altLang="en-US" sz="4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①すいとうを　かごにいれる。</a:t>
            </a:r>
            <a:br>
              <a:rPr lang="ja-JP" altLang="en-US" sz="4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ja-JP" altLang="en-US" sz="4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②せんせいに　シールをもらう。</a:t>
            </a:r>
            <a:br>
              <a:rPr lang="ja-JP" altLang="en-US" sz="4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ja-JP" altLang="en-US" sz="4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</a:t>
            </a:r>
            <a:r>
              <a:rPr lang="ja-JP" sz="4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かみをはが</a:t>
            </a:r>
            <a:r>
              <a:rPr lang="ja-JP" altLang="en-US" sz="4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　すてる。</a:t>
            </a:r>
            <a:br>
              <a:rPr lang="ja-JP" sz="4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ja-JP" sz="4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</a:t>
            </a:r>
            <a:r>
              <a:rPr lang="ja-JP" sz="4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だいしに　はる。</a:t>
            </a:r>
            <a:br>
              <a:rPr lang="ja-JP" sz="4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br>
              <a:rPr lang="ja-JP" altLang="en-US" sz="4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⑤すわる。</a:t>
            </a:r>
            <a:br>
              <a:rPr lang="ja-JP" altLang="en-US" sz="4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ja-JP" altLang="en-US" sz="4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br>
              <a:rPr lang="ja-JP" altLang="en-US" sz="4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ja-JP" altLang="en-US" sz="2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lang="ja-JP" altLang="en-US" sz="28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3839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848AF-7231-8D39-4ED3-EAA9FE819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BE0A77-00BA-DAFE-B436-5EC65F567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5482945" cy="3836020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kumimoji="1" lang="en-US" altLang="ja-JP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ja-JP" altLang="en-US" sz="7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みんなで</a:t>
            </a:r>
            <a:br>
              <a:rPr kumimoji="1" lang="en-US" altLang="ja-JP" sz="7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7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ja-JP" altLang="en-US" sz="7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あおシールを   </a:t>
            </a:r>
            <a:br>
              <a:rPr kumimoji="1" lang="en-US" altLang="ja-JP" sz="7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7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ja-JP" altLang="en-US" sz="7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はる</a:t>
            </a:r>
            <a:br>
              <a:rPr kumimoji="1" lang="en-US" altLang="ja-JP" sz="7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sz="73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FFB8A59A-C631-6E13-B837-3261E9BF19FE}"/>
              </a:ext>
            </a:extLst>
          </p:cNvPr>
          <p:cNvGrpSpPr/>
          <p:nvPr/>
        </p:nvGrpSpPr>
        <p:grpSpPr>
          <a:xfrm>
            <a:off x="6380602" y="133072"/>
            <a:ext cx="4777511" cy="6590872"/>
            <a:chOff x="6380602" y="133072"/>
            <a:chExt cx="4777511" cy="6590872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FF3E398D-CC40-D7B7-6274-C7CF527EA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80602" y="133072"/>
              <a:ext cx="4777511" cy="659087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216BB5F2-873C-DF8A-B85C-0000FC9B423A}"/>
                </a:ext>
              </a:extLst>
            </p:cNvPr>
            <p:cNvGrpSpPr/>
            <p:nvPr/>
          </p:nvGrpSpPr>
          <p:grpSpPr>
            <a:xfrm>
              <a:off x="6890169" y="2190783"/>
              <a:ext cx="3758375" cy="2949046"/>
              <a:chOff x="6796414" y="2252175"/>
              <a:chExt cx="3758375" cy="2949046"/>
            </a:xfrm>
          </p:grpSpPr>
          <p:sp>
            <p:nvSpPr>
              <p:cNvPr id="6" name="フローチャート: 結合子 5">
                <a:extLst>
                  <a:ext uri="{FF2B5EF4-FFF2-40B4-BE49-F238E27FC236}">
                    <a16:creationId xmlns:a16="http://schemas.microsoft.com/office/drawing/2014/main" id="{05052081-BA22-E1C7-FBEC-CC28B34F394F}"/>
                  </a:ext>
                </a:extLst>
              </p:cNvPr>
              <p:cNvSpPr/>
              <p:nvPr/>
            </p:nvSpPr>
            <p:spPr>
              <a:xfrm>
                <a:off x="9105117" y="4498627"/>
                <a:ext cx="561703" cy="550870"/>
              </a:xfrm>
              <a:prstGeom prst="flowChartConnector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07FC2745-BFDE-A4BC-168A-87E1BC785D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96414" y="3533656"/>
                <a:ext cx="573074" cy="560881"/>
              </a:xfrm>
              <a:prstGeom prst="rect">
                <a:avLst/>
              </a:prstGeom>
            </p:spPr>
          </p:pic>
          <p:sp>
            <p:nvSpPr>
              <p:cNvPr id="8" name="フローチャート: 結合子 7">
                <a:extLst>
                  <a:ext uri="{FF2B5EF4-FFF2-40B4-BE49-F238E27FC236}">
                    <a16:creationId xmlns:a16="http://schemas.microsoft.com/office/drawing/2014/main" id="{F34070B9-5D42-9A43-ADB9-AD127A3BE5E1}"/>
                  </a:ext>
                </a:extLst>
              </p:cNvPr>
              <p:cNvSpPr/>
              <p:nvPr/>
            </p:nvSpPr>
            <p:spPr>
              <a:xfrm>
                <a:off x="8643666" y="3819102"/>
                <a:ext cx="561703" cy="550870"/>
              </a:xfrm>
              <a:prstGeom prst="flowChartConnector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ローチャート: 結合子 8">
                <a:extLst>
                  <a:ext uri="{FF2B5EF4-FFF2-40B4-BE49-F238E27FC236}">
                    <a16:creationId xmlns:a16="http://schemas.microsoft.com/office/drawing/2014/main" id="{22B3EA42-E2E0-9AF6-21A6-D42D2A5A1D86}"/>
                  </a:ext>
                </a:extLst>
              </p:cNvPr>
              <p:cNvSpPr/>
              <p:nvPr/>
            </p:nvSpPr>
            <p:spPr>
              <a:xfrm>
                <a:off x="8201296" y="2862876"/>
                <a:ext cx="561703" cy="550870"/>
              </a:xfrm>
              <a:prstGeom prst="flowChartConnector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ローチャート: 結合子 9">
                <a:extLst>
                  <a:ext uri="{FF2B5EF4-FFF2-40B4-BE49-F238E27FC236}">
                    <a16:creationId xmlns:a16="http://schemas.microsoft.com/office/drawing/2014/main" id="{CA34ACE4-2026-5C90-4528-82A493AF1A85}"/>
                  </a:ext>
                </a:extLst>
              </p:cNvPr>
              <p:cNvSpPr/>
              <p:nvPr/>
            </p:nvSpPr>
            <p:spPr>
              <a:xfrm>
                <a:off x="7146105" y="2252175"/>
                <a:ext cx="561703" cy="550870"/>
              </a:xfrm>
              <a:prstGeom prst="flowChartConnector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ローチャート: 結合子 10">
                <a:extLst>
                  <a:ext uri="{FF2B5EF4-FFF2-40B4-BE49-F238E27FC236}">
                    <a16:creationId xmlns:a16="http://schemas.microsoft.com/office/drawing/2014/main" id="{9268B162-0A53-CCD4-0144-DD01EE807858}"/>
                  </a:ext>
                </a:extLst>
              </p:cNvPr>
              <p:cNvSpPr/>
              <p:nvPr/>
            </p:nvSpPr>
            <p:spPr>
              <a:xfrm>
                <a:off x="9569605" y="2252175"/>
                <a:ext cx="561703" cy="550870"/>
              </a:xfrm>
              <a:prstGeom prst="flowChartConnector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ローチャート: 結合子 11">
                <a:extLst>
                  <a:ext uri="{FF2B5EF4-FFF2-40B4-BE49-F238E27FC236}">
                    <a16:creationId xmlns:a16="http://schemas.microsoft.com/office/drawing/2014/main" id="{EBD81754-8891-2E43-8781-C6A1D8013709}"/>
                  </a:ext>
                </a:extLst>
              </p:cNvPr>
              <p:cNvSpPr/>
              <p:nvPr/>
            </p:nvSpPr>
            <p:spPr>
              <a:xfrm>
                <a:off x="9931343" y="2803045"/>
                <a:ext cx="561703" cy="550870"/>
              </a:xfrm>
              <a:prstGeom prst="flowChartConnector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ローチャート: 結合子 12">
                <a:extLst>
                  <a:ext uri="{FF2B5EF4-FFF2-40B4-BE49-F238E27FC236}">
                    <a16:creationId xmlns:a16="http://schemas.microsoft.com/office/drawing/2014/main" id="{8493267E-8D8F-AB09-F4D8-CF53DB1E0254}"/>
                  </a:ext>
                </a:extLst>
              </p:cNvPr>
              <p:cNvSpPr/>
              <p:nvPr/>
            </p:nvSpPr>
            <p:spPr>
              <a:xfrm>
                <a:off x="9993086" y="3450771"/>
                <a:ext cx="561703" cy="550870"/>
              </a:xfrm>
              <a:prstGeom prst="flowChartConnector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ローチャート: 結合子 13">
                <a:extLst>
                  <a:ext uri="{FF2B5EF4-FFF2-40B4-BE49-F238E27FC236}">
                    <a16:creationId xmlns:a16="http://schemas.microsoft.com/office/drawing/2014/main" id="{D207E596-603E-7C9C-02DD-A808D119ABB2}"/>
                  </a:ext>
                </a:extLst>
              </p:cNvPr>
              <p:cNvSpPr/>
              <p:nvPr/>
            </p:nvSpPr>
            <p:spPr>
              <a:xfrm>
                <a:off x="7369488" y="4382510"/>
                <a:ext cx="561703" cy="550870"/>
              </a:xfrm>
              <a:prstGeom prst="flowChartConnector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ローチャート: 結合子 14">
                <a:extLst>
                  <a:ext uri="{FF2B5EF4-FFF2-40B4-BE49-F238E27FC236}">
                    <a16:creationId xmlns:a16="http://schemas.microsoft.com/office/drawing/2014/main" id="{E7300FCD-A0B5-67F5-60FC-811EBC0A0885}"/>
                  </a:ext>
                </a:extLst>
              </p:cNvPr>
              <p:cNvSpPr/>
              <p:nvPr/>
            </p:nvSpPr>
            <p:spPr>
              <a:xfrm>
                <a:off x="8327570" y="4650351"/>
                <a:ext cx="561703" cy="550870"/>
              </a:xfrm>
              <a:prstGeom prst="flowChartConnector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4460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821B6A-9C6A-E3A3-895B-12E87E5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595258" cy="2982686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br>
              <a:rPr kumimoji="1" lang="en-US" altLang="ja-JP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めと　くちを</a:t>
            </a:r>
            <a:br>
              <a:rPr kumimoji="1" lang="en-US" altLang="ja-JP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かくと</a:t>
            </a:r>
            <a:br>
              <a:rPr kumimoji="1" lang="en-US" altLang="ja-JP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sz="66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5FAF4E3-F873-DE82-D9BC-ADAF08604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112" y="133826"/>
            <a:ext cx="4785775" cy="659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25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821B6A-9C6A-E3A3-895B-12E87E5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441795" cy="3410745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kumimoji="1" lang="ja-JP" altLang="en-US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すまいるくんの　かんせい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CB6800E-2703-E669-6DCA-8231664D1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744" y="154785"/>
            <a:ext cx="4818421" cy="66473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5814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893AC-BC2A-48D2-AA77-CF306142B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9"/>
            <a:ext cx="12192000" cy="260678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ja-JP" altLang="en-US" sz="6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かごにいれることが</a:t>
            </a:r>
            <a:r>
              <a:rPr kumimoji="1" lang="ja-JP" altLang="en-US" sz="6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できるように</a:t>
            </a:r>
            <a:br>
              <a:rPr lang="ja-JP" altLang="en-US" sz="6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sz="6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6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みんなを　おうえんしているよ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C882994A-B91D-D823-720B-9CBB97BE555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260678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すいとうを　かごに　ただしく　いれる</a:t>
            </a:r>
            <a:br>
              <a:rPr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みんなを　おうえんしているよ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2200850-BFB4-226A-95E2-B3E0FB015C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 t="6648" b="10633"/>
          <a:stretch/>
        </p:blipFill>
        <p:spPr>
          <a:xfrm>
            <a:off x="3469178" y="2606783"/>
            <a:ext cx="4660669" cy="433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36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C6806FC-AB5C-8453-3167-70DA4B1FA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001795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ja-JP" altLang="en-US" sz="6000" b="1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6600" b="1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かごに　ただしくいれる</a:t>
            </a:r>
            <a:br>
              <a:rPr lang="en-US" altLang="ja-JP" sz="6600" b="1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6600" b="1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みんなで　がんばりましょう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AA41D20-053A-0307-B9D5-BBFAD966F03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1714" y="2213814"/>
            <a:ext cx="51117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040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A14AB22-B063-BBCE-ACEF-DA0A8C88F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541" y="184077"/>
            <a:ext cx="7190917" cy="667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28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402BCD-A7A8-A6B7-D7C5-60E0E424E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53542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kumimoji="1"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１ねん　きらきらぷろじぇくと</a:t>
            </a:r>
            <a:br>
              <a:rPr lang="en-US" altLang="ja-JP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がんばること</a:t>
            </a:r>
            <a:endParaRPr kumimoji="1" lang="ja-JP" altLang="en-US" sz="6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31F63A-1874-DDDC-0DB2-9DA0221AF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370022"/>
            <a:ext cx="12192000" cy="1487978"/>
          </a:xfr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marL="0" indent="0" algn="ctr">
              <a:buNone/>
            </a:pPr>
            <a:r>
              <a:rPr kumimoji="1"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すいとうを　かごに　ただしく　いれよう</a:t>
            </a:r>
          </a:p>
        </p:txBody>
      </p:sp>
      <p:pic>
        <p:nvPicPr>
          <p:cNvPr id="6" name="図 5" descr="ボトル が含まれている画像&#10;&#10;説明は自動で生成されたものです">
            <a:extLst>
              <a:ext uri="{FF2B5EF4-FFF2-40B4-BE49-F238E27FC236}">
                <a16:creationId xmlns:a16="http://schemas.microsoft.com/office/drawing/2014/main" id="{2AEAFCF4-23AE-8ECF-75DE-A119A660A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946" y="2564588"/>
            <a:ext cx="2162716" cy="2162716"/>
          </a:xfrm>
          <a:prstGeom prst="rect">
            <a:avLst/>
          </a:prstGeom>
        </p:spPr>
      </p:pic>
      <p:pic>
        <p:nvPicPr>
          <p:cNvPr id="7" name="図 6" descr="ボトル が含まれている画像&#10;&#10;説明は自動で生成されたものです">
            <a:extLst>
              <a:ext uri="{FF2B5EF4-FFF2-40B4-BE49-F238E27FC236}">
                <a16:creationId xmlns:a16="http://schemas.microsoft.com/office/drawing/2014/main" id="{562DA8AC-CA88-F1A9-2994-217C0C956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413" y="1985745"/>
            <a:ext cx="2162716" cy="2162716"/>
          </a:xfrm>
          <a:prstGeom prst="rect">
            <a:avLst/>
          </a:prstGeom>
        </p:spPr>
      </p:pic>
      <p:pic>
        <p:nvPicPr>
          <p:cNvPr id="8" name="図 7" descr="ボトル が含まれている画像&#10;&#10;説明は自動で生成されたものです">
            <a:extLst>
              <a:ext uri="{FF2B5EF4-FFF2-40B4-BE49-F238E27FC236}">
                <a16:creationId xmlns:a16="http://schemas.microsoft.com/office/drawing/2014/main" id="{295AC834-FB98-F8C8-B791-CDC312FC99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7768" y="2393030"/>
            <a:ext cx="2113251" cy="210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6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19DE8260-AD52-0E47-BABB-426A25E3A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9492"/>
            <a:ext cx="12192000" cy="1325563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すいとうを　かごに　ただしくいれると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E118807-1217-3BD8-C6A3-93DE8B300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219422"/>
            <a:ext cx="12261273" cy="43829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5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○あんぜんに　あるくことが　できる。</a:t>
            </a:r>
            <a:endParaRPr lang="en-US" altLang="ja-JP" sz="5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lang="en-US" altLang="ja-JP" sz="5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5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○すいとうが　よごれにくく　なる。</a:t>
            </a:r>
            <a:endParaRPr lang="en-US" altLang="ja-JP" sz="5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lang="en-US" altLang="ja-JP" sz="5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5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○すいとうを　わすれてかえるのが　へる。</a:t>
            </a:r>
            <a:endParaRPr lang="en-US" altLang="ja-JP" sz="5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421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36F531-5448-6863-38F0-9CB31A1C1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85" y="5691"/>
            <a:ext cx="12168630" cy="2944312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kumimoji="1" lang="ja-JP" altLang="en-US" sz="8000" b="1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9600" b="1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10700" b="1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かごに　ただしく</a:t>
            </a:r>
            <a:br>
              <a:rPr kumimoji="1" lang="en-US" altLang="ja-JP" sz="10700" b="1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10700" b="1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いれるって？　</a:t>
            </a:r>
            <a:endParaRPr lang="ja-JP" altLang="en-US" sz="107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292EC16-516A-3846-4598-8C63A8CF3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0000">
            <a:off x="953363" y="3788431"/>
            <a:ext cx="2615967" cy="268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コンテンツ プレースホルダー 4">
            <a:extLst>
              <a:ext uri="{FF2B5EF4-FFF2-40B4-BE49-F238E27FC236}">
                <a16:creationId xmlns:a16="http://schemas.microsoft.com/office/drawing/2014/main" id="{94FDB11F-BEA4-3700-B9D9-1B04A0494B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707" t="35940" r="15179" b="2098"/>
          <a:stretch/>
        </p:blipFill>
        <p:spPr>
          <a:xfrm>
            <a:off x="5549181" y="2950003"/>
            <a:ext cx="5711883" cy="37222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16367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BC917DB8-7B3E-6621-B03C-78A5B732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" y="0"/>
            <a:ext cx="12192000" cy="1339417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ただしく　いれるとは・・・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410EC63-7344-937B-7474-4E3304D56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7365" y="2449081"/>
            <a:ext cx="10751126" cy="131719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ja-JP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○きめられた　かごに　いれる。</a:t>
            </a:r>
          </a:p>
          <a:p>
            <a:pPr marL="0" indent="0">
              <a:buNone/>
            </a:pPr>
            <a:r>
              <a:rPr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</a:t>
            </a:r>
            <a:endParaRPr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lang="en-US" altLang="ja-JP" sz="6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lang="en-US" altLang="ja-JP" sz="6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1" name="コンテンツ プレースホルダー 50">
            <a:extLst>
              <a:ext uri="{FF2B5EF4-FFF2-40B4-BE49-F238E27FC236}">
                <a16:creationId xmlns:a16="http://schemas.microsoft.com/office/drawing/2014/main" id="{92AA1B48-3AEE-CAF3-486F-4AFD4EB16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7364" y="4513407"/>
            <a:ext cx="10515599" cy="20376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rtl="0">
              <a:buNone/>
            </a:pPr>
            <a:r>
              <a:rPr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/>
              </a:rPr>
              <a:t>○</a:t>
            </a:r>
            <a:r>
              <a:rPr lang="ja-JP" sz="6000" b="1" baseline="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/>
              </a:rPr>
              <a:t>すいとうのひもが　</a:t>
            </a:r>
            <a:r>
              <a:rPr lang="en-US" sz="6000" b="1" dirty="0">
                <a:latin typeface="UD デジタル 教科書体 NK-B" panose="02020700000000000000" pitchFamily="18" charset="-128"/>
                <a:ea typeface="Meiryo UI"/>
                <a:cs typeface="Meiryo UI"/>
              </a:rPr>
              <a:t>​</a:t>
            </a:r>
            <a:endParaRPr lang="ja-JP" altLang="en-US" b="1" dirty="0"/>
          </a:p>
          <a:p>
            <a:pPr marL="0" indent="0">
              <a:buNone/>
            </a:pPr>
            <a:r>
              <a:rPr lang="ja-JP" sz="6000" b="1" baseline="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/>
              </a:rPr>
              <a:t>　</a:t>
            </a:r>
            <a:r>
              <a:rPr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/>
              </a:rPr>
              <a:t>　</a:t>
            </a:r>
            <a:r>
              <a:rPr lang="ja-JP" sz="6000" b="1" baseline="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/>
              </a:rPr>
              <a:t>はみださないように　いれる。</a:t>
            </a:r>
            <a:r>
              <a:rPr lang="en-US" sz="6000" b="1" dirty="0">
                <a:latin typeface="UD デジタル 教科書体 NK-B" panose="02020700000000000000" pitchFamily="18" charset="-128"/>
                <a:ea typeface="Meiryo UI"/>
                <a:cs typeface="Meiryo UI"/>
              </a:rPr>
              <a:t>​</a:t>
            </a:r>
            <a:endParaRPr lang="ja-JP" altLang="en-US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8739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64D81B-4FBD-40F6-95B5-30C1F6EDB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97" y="5483657"/>
            <a:ext cx="12154103" cy="1009218"/>
          </a:xfrm>
          <a:prstGeom prst="flowChartConnector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 algn="ctr">
              <a:buNone/>
            </a:pPr>
            <a:r>
              <a:rPr kumimoji="1" lang="ja-JP" altLang="en-US" sz="5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あおいシール</a:t>
            </a:r>
            <a:r>
              <a:rPr lang="ja-JP" altLang="en-US" sz="5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が　もらえるよ</a:t>
            </a:r>
            <a:endParaRPr lang="ja-JP" b="1" dirty="0"/>
          </a:p>
        </p:txBody>
      </p:sp>
      <p:sp>
        <p:nvSpPr>
          <p:cNvPr id="4" name="フローチャート: 結合子 3">
            <a:extLst>
              <a:ext uri="{FF2B5EF4-FFF2-40B4-BE49-F238E27FC236}">
                <a16:creationId xmlns:a16="http://schemas.microsoft.com/office/drawing/2014/main" id="{508384D9-9BC9-2F84-F742-8B22D0E75D34}"/>
              </a:ext>
            </a:extLst>
          </p:cNvPr>
          <p:cNvSpPr/>
          <p:nvPr/>
        </p:nvSpPr>
        <p:spPr>
          <a:xfrm>
            <a:off x="5979624" y="5591052"/>
            <a:ext cx="504303" cy="51049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2CF96398-AEAB-620A-31C3-F9F5FC0B8411}"/>
              </a:ext>
            </a:extLst>
          </p:cNvPr>
          <p:cNvSpPr txBox="1">
            <a:spLocks/>
          </p:cNvSpPr>
          <p:nvPr/>
        </p:nvSpPr>
        <p:spPr>
          <a:xfrm>
            <a:off x="37897" y="0"/>
            <a:ext cx="12154103" cy="43592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9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すいとうを　かごに　</a:t>
            </a:r>
            <a:br>
              <a:rPr lang="en-US" altLang="ja-JP" sz="9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9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 　　　　 　</a:t>
            </a:r>
            <a:r>
              <a:rPr lang="ja-JP" altLang="en-US" sz="3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</a:t>
            </a:r>
            <a:br>
              <a:rPr lang="en-US" altLang="ja-JP" sz="9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en-US" altLang="ja-JP" sz="9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9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ただしく　いれた　子は</a:t>
            </a:r>
          </a:p>
        </p:txBody>
      </p:sp>
    </p:spTree>
    <p:extLst>
      <p:ext uri="{BB962C8B-B14F-4D97-AF65-F5344CB8AC3E}">
        <p14:creationId xmlns:p14="http://schemas.microsoft.com/office/powerpoint/2010/main" val="1276815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F0CD34-6592-0900-AFA5-97AB605AC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637160" cy="1377049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すいとうを　ただしくいれたら</a:t>
            </a:r>
            <a:endParaRPr kumimoji="1" lang="ja-JP" altLang="en-US" sz="6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" name="コンテンツ プレースホルダー 2">
            <a:extLst>
              <a:ext uri="{FF2B5EF4-FFF2-40B4-BE49-F238E27FC236}">
                <a16:creationId xmlns:a16="http://schemas.microsoft.com/office/drawing/2014/main" id="{B90C0AAE-F125-4DE0-1129-7E5C56D9E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16587">
            <a:off x="9571089" y="-37516"/>
            <a:ext cx="2293566" cy="2466199"/>
          </a:xfrm>
          <a:prstGeom prst="rect">
            <a:avLst/>
          </a:prstGeom>
        </p:spPr>
      </p:pic>
      <p:sp>
        <p:nvSpPr>
          <p:cNvPr id="5" name="吹き出し: 円形 4">
            <a:extLst>
              <a:ext uri="{FF2B5EF4-FFF2-40B4-BE49-F238E27FC236}">
                <a16:creationId xmlns:a16="http://schemas.microsoft.com/office/drawing/2014/main" id="{62CBC8A4-8448-ADE1-4DCD-EE6AC8A3D112}"/>
              </a:ext>
            </a:extLst>
          </p:cNvPr>
          <p:cNvSpPr/>
          <p:nvPr/>
        </p:nvSpPr>
        <p:spPr>
          <a:xfrm>
            <a:off x="2781768" y="1781613"/>
            <a:ext cx="9085277" cy="4618326"/>
          </a:xfrm>
          <a:prstGeom prst="wedgeEllipseCallout">
            <a:avLst>
              <a:gd name="adj1" fmla="val -44391"/>
              <a:gd name="adj2" fmla="val 4084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6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せんせい</a:t>
            </a:r>
            <a:endParaRPr kumimoji="1" lang="en-US" altLang="ja-JP" sz="66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lang="en-US" altLang="ja-JP" sz="66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66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シールをください。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16091FAC-CC11-3209-EC1D-41A91DFB7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0" r="24810"/>
          <a:stretch/>
        </p:blipFill>
        <p:spPr bwMode="auto">
          <a:xfrm>
            <a:off x="71718" y="4603119"/>
            <a:ext cx="2907997" cy="225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50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DF4BD-9A0A-AA93-730E-5FE730798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C16536-90C5-05D3-9968-B32C7D144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071894" cy="3836020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kumimoji="1" lang="ja-JP" altLang="en-US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おおきな　</a:t>
            </a:r>
            <a:br>
              <a:rPr kumimoji="1" lang="en-US" altLang="ja-JP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まるに　</a:t>
            </a:r>
            <a:br>
              <a:rPr kumimoji="1" lang="en-US" altLang="ja-JP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はろう</a:t>
            </a:r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C2D0584B-8482-B03A-FDDB-996E95AD5C56}"/>
              </a:ext>
            </a:extLst>
          </p:cNvPr>
          <p:cNvSpPr/>
          <p:nvPr/>
        </p:nvSpPr>
        <p:spPr>
          <a:xfrm>
            <a:off x="7704030" y="4496424"/>
            <a:ext cx="744583" cy="70539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8CEA381-0B74-9EF9-E3E4-0C04C92A5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902" y="170108"/>
            <a:ext cx="4852837" cy="668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6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B71E9C-2D04-9AB7-FA39-BCB647A23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6260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br>
              <a:rPr lang="en-US" altLang="ja-JP" sz="8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8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すいとうを　ただしくいれて</a:t>
            </a:r>
            <a:br>
              <a:rPr lang="ja-JP" altLang="en-US" sz="8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ja-JP" altLang="en-US" sz="8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8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シールをはる　</a:t>
            </a:r>
            <a:br>
              <a:rPr lang="ja-JP" altLang="en-US" sz="8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ja-JP" altLang="en-US" sz="8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8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れんし</a:t>
            </a:r>
            <a:r>
              <a:rPr kumimoji="1" lang="ja-JP" altLang="en-US" sz="8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ゅうを</a:t>
            </a:r>
            <a:r>
              <a:rPr lang="ja-JP" altLang="en-US" sz="8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8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しよう</a:t>
            </a:r>
            <a:br>
              <a:rPr lang="en-US" altLang="ja-JP" sz="8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lang="ja-JP" altLang="en-US" sz="8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3195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1">
      <a:majorFont>
        <a:latin typeface="UD デジタル 教科書体 NK-B"/>
        <a:ea typeface="UD デジタル 教科書体 NK-B"/>
        <a:cs typeface=""/>
      </a:majorFont>
      <a:minorFont>
        <a:latin typeface="UD デジタル 教科書体 NK-B"/>
        <a:ea typeface="UD デジタル 教科書体 NK-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C9C9382D400B547B4592CD4E6B4B3D4" ma:contentTypeVersion="10" ma:contentTypeDescription="新しいドキュメントを作成します。" ma:contentTypeScope="" ma:versionID="efcbffe0d1e1d7575e525a8c626f8eb8">
  <xsd:schema xmlns:xsd="http://www.w3.org/2001/XMLSchema" xmlns:xs="http://www.w3.org/2001/XMLSchema" xmlns:p="http://schemas.microsoft.com/office/2006/metadata/properties" xmlns:ns3="1bb615af-ae55-47fb-a7fe-e3ee5c343675" targetNamespace="http://schemas.microsoft.com/office/2006/metadata/properties" ma:root="true" ma:fieldsID="4c44838fafbbac62a78cd43ce9e74018" ns3:_="">
    <xsd:import namespace="1bb615af-ae55-47fb-a7fe-e3ee5c343675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b615af-ae55-47fb-a7fe-e3ee5c34367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D54245-F427-4D8C-A8A3-C6B4AF4270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266CFC-B8B7-46C9-ABB2-DA50C517CFB2}">
  <ds:schemaRefs>
    <ds:schemaRef ds:uri="http://purl.org/dc/elements/1.1/"/>
    <ds:schemaRef ds:uri="http://schemas.openxmlformats.org/package/2006/metadata/core-properties"/>
    <ds:schemaRef ds:uri="1bb615af-ae55-47fb-a7fe-e3ee5c343675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6F4B116-8B5C-419C-B5F0-7598E774FB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b615af-ae55-47fb-a7fe-e3ee5c3436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651</Words>
  <Application>Microsoft Office PowerPoint</Application>
  <PresentationFormat>ワイド画面</PresentationFormat>
  <Paragraphs>100</Paragraphs>
  <Slides>16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16</vt:i4>
      </vt:variant>
    </vt:vector>
  </HeadingPairs>
  <TitlesOfParts>
    <vt:vector size="25" baseType="lpstr">
      <vt:lpstr>UD デジタル 教科書体 NK-B</vt:lpstr>
      <vt:lpstr>游ゴシック</vt:lpstr>
      <vt:lpstr>游ゴシック Light</vt:lpstr>
      <vt:lpstr>Arial</vt:lpstr>
      <vt:lpstr>Calibri</vt:lpstr>
      <vt:lpstr>Office テーマ</vt:lpstr>
      <vt:lpstr>Office テーマ</vt:lpstr>
      <vt:lpstr>Office テーマ</vt:lpstr>
      <vt:lpstr>Office テーマ</vt:lpstr>
      <vt:lpstr>１ねん　きらきらぷろじぇくと　とは</vt:lpstr>
      <vt:lpstr>１ねん　きらきらぷろじぇくと がんばること</vt:lpstr>
      <vt:lpstr>すいとうを　かごに　ただしくいれると</vt:lpstr>
      <vt:lpstr>　　かごに　ただしく 　　　　　　　いれるって？　</vt:lpstr>
      <vt:lpstr>ただしく　いれるとは・・・</vt:lpstr>
      <vt:lpstr>PowerPoint プレゼンテーション</vt:lpstr>
      <vt:lpstr>すいとうを　ただしくいれたら</vt:lpstr>
      <vt:lpstr>おおきな　 まるに　 はろう</vt:lpstr>
      <vt:lpstr> すいとうを　ただしくいれて  シールをはる　  れんしゅうを　しよう </vt:lpstr>
      <vt:lpstr>    ①すいとうを　かごにいれる。  ②せんせいに　シールをもらう。  ③かみをはがして　すてる。  ④だいしに　はる。 　 ⑤すわる。  　  </vt:lpstr>
      <vt:lpstr>  みんなで  あおシールを     はる </vt:lpstr>
      <vt:lpstr> めと　くちを かくと </vt:lpstr>
      <vt:lpstr>すまいるくんの　かんせい</vt:lpstr>
      <vt:lpstr>かごにいれることが　できるように  みんなを　おうえんしているよ</vt:lpstr>
      <vt:lpstr>　かごに　ただしくいれる みんなで　がんばりましょう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藤本 美恵</dc:creator>
  <cp:lastModifiedBy>藤本 美恵</cp:lastModifiedBy>
  <cp:revision>593</cp:revision>
  <dcterms:created xsi:type="dcterms:W3CDTF">2024-06-14T03:12:22Z</dcterms:created>
  <dcterms:modified xsi:type="dcterms:W3CDTF">2025-03-05T01:36:18Z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0x0101000C9C9382D400B547B4592CD4E6B4B3D4</vt:lpwstr>
  </property>
</Properties>
</file>