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60" r:id="rId5"/>
    <p:sldMasterId id="2147483648" r:id="rId6"/>
    <p:sldMasterId id="2147483675" r:id="rId7"/>
    <p:sldMasterId id="2147483677" r:id="rId8"/>
  </p:sldMasterIdLst>
  <p:notesMasterIdLst>
    <p:notesMasterId r:id="rId36"/>
  </p:notesMasterIdLst>
  <p:sldIdLst>
    <p:sldId id="257" r:id="rId9"/>
    <p:sldId id="265" r:id="rId10"/>
    <p:sldId id="266" r:id="rId11"/>
    <p:sldId id="267" r:id="rId12"/>
    <p:sldId id="268" r:id="rId13"/>
    <p:sldId id="260" r:id="rId14"/>
    <p:sldId id="271" r:id="rId15"/>
    <p:sldId id="272" r:id="rId16"/>
    <p:sldId id="273" r:id="rId17"/>
    <p:sldId id="274" r:id="rId18"/>
    <p:sldId id="275" r:id="rId19"/>
    <p:sldId id="298" r:id="rId20"/>
    <p:sldId id="276" r:id="rId21"/>
    <p:sldId id="296" r:id="rId22"/>
    <p:sldId id="301" r:id="rId23"/>
    <p:sldId id="269" r:id="rId24"/>
    <p:sldId id="297" r:id="rId25"/>
    <p:sldId id="256" r:id="rId26"/>
    <p:sldId id="304" r:id="rId27"/>
    <p:sldId id="300" r:id="rId28"/>
    <p:sldId id="281" r:id="rId29"/>
    <p:sldId id="302" r:id="rId30"/>
    <p:sldId id="305" r:id="rId31"/>
    <p:sldId id="309" r:id="rId32"/>
    <p:sldId id="278" r:id="rId33"/>
    <p:sldId id="279" r:id="rId34"/>
    <p:sldId id="311" r:id="rId35"/>
  </p:sldIdLst>
  <p:sldSz cx="12192000" cy="6858000"/>
  <p:notesSz cx="6784975" cy="9906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301"/>
    <a:srgbClr val="F5E72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84" autoAdjust="0"/>
    <p:restoredTop sz="74245" autoAdjust="0"/>
  </p:normalViewPr>
  <p:slideViewPr>
    <p:cSldViewPr snapToGrid="0">
      <p:cViewPr varScale="1">
        <p:scale>
          <a:sx n="60" d="100"/>
          <a:sy n="60" d="100"/>
        </p:scale>
        <p:origin x="23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3" d="100"/>
          <a:sy n="43" d="100"/>
        </p:scale>
        <p:origin x="12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CDE58-AFB3-481F-B00B-93DB7BA6C61E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8497" y="4767262"/>
            <a:ext cx="54279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D88D4-D5BE-44E2-837F-896FA402B1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65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>
                <a:cs typeface="Calibri"/>
              </a:rPr>
              <a:t>「１ねん　</a:t>
            </a:r>
            <a:r>
              <a:rPr lang="en-US" altLang="ja-JP" err="1">
                <a:cs typeface="Calibri"/>
              </a:rPr>
              <a:t>きらきらぷろじぇくと」のお話をします</a:t>
            </a:r>
            <a:r>
              <a:rPr lang="en-US" altLang="ja-JP">
                <a:cs typeface="Calibri"/>
              </a:rPr>
              <a:t>。</a:t>
            </a:r>
          </a:p>
          <a:p>
            <a:r>
              <a:rPr lang="ja-JP" altLang="en-US"/>
              <a:t>「１ねん　きらきらぷろじぇくと」とは</a:t>
            </a:r>
            <a:endParaRPr lang="ja-JP"/>
          </a:p>
          <a:p>
            <a:r>
              <a:rPr lang="ja-JP" altLang="en-US"/>
              <a:t>できることをどんどん増やして</a:t>
            </a:r>
            <a:endParaRPr lang="en-US" altLang="ja-JP"/>
          </a:p>
          <a:p>
            <a:r>
              <a:rPr lang="ja-JP" altLang="en-US"/>
              <a:t>きらきらかっこいい１年生をめざすのだ。</a:t>
            </a:r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40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かごの白いシールと連絡帳の白いシールを合わせて出そう。</a:t>
            </a:r>
            <a:r>
              <a:rPr lang="en-US" altLang="ja-JP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err="1"/>
              <a:t>やってみます</a:t>
            </a:r>
            <a:r>
              <a:rPr lang="en-US" altLang="ja-JP"/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（連絡帳を使って手本を見せる。）</a:t>
            </a:r>
            <a:r>
              <a:rPr lang="en-US" altLang="ja-JP"/>
              <a:t> </a:t>
            </a:r>
            <a:endParaRPr lang="ja-JP" altLang="ja-JP"/>
          </a:p>
          <a:p>
            <a:endParaRPr lang="en-US" altLang="ja-JP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88D4-D5BE-44E2-837F-896FA402B18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753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白いシールを合わせて出すことが、できるようになったら</a:t>
            </a:r>
            <a:r>
              <a:rPr lang="en-US" altLang="ja-JP"/>
              <a:t> </a:t>
            </a:r>
            <a:r>
              <a:rPr lang="ja-JP" altLang="en-US"/>
              <a:t>　</a:t>
            </a:r>
            <a:endParaRPr lang="ja-JP"/>
          </a:p>
          <a:p>
            <a:r>
              <a:rPr lang="ja-JP" altLang="en-US"/>
              <a:t>シールはなくなるけど揃えて出そう。</a:t>
            </a:r>
            <a:r>
              <a:rPr lang="en-US" altLang="ja-JP"/>
              <a:t> </a:t>
            </a:r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88D4-D5BE-44E2-837F-896FA402B18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668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目印はあります。</a:t>
            </a:r>
            <a:endParaRPr lang="ja-JP"/>
          </a:p>
          <a:p>
            <a:r>
              <a:rPr lang="ja-JP" altLang="en-US"/>
              <a:t>「うえ」シールを目印にして、出しましょう。</a:t>
            </a:r>
            <a:r>
              <a:rPr lang="en-US" altLang="ja-JP"/>
              <a:t> </a:t>
            </a:r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88D4-D5BE-44E2-837F-896FA402B18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727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/>
              <a:t>連絡帳の向きを揃えて出した子は、</a:t>
            </a:r>
            <a:r>
              <a:rPr lang="ja-JP" altLang="en-US"/>
              <a:t>ごほうびの</a:t>
            </a:r>
            <a:r>
              <a:rPr lang="ja-JP"/>
              <a:t>青いシールがもらえるよ。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793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連絡帳の向きをそろえて出したら</a:t>
            </a:r>
            <a:endParaRPr lang="en-US" altLang="ja-JP"/>
          </a:p>
          <a:p>
            <a:r>
              <a:rPr lang="ja-JP" altLang="en-US"/>
              <a:t>先生にシールをもらいに行きましょう。</a:t>
            </a:r>
            <a:endParaRPr lang="en-US" altLang="ja-JP"/>
          </a:p>
          <a:p>
            <a:r>
              <a:rPr lang="ja-JP" altLang="en-US"/>
              <a:t>もらう時は「先生、シールをください。」と</a:t>
            </a:r>
            <a:endParaRPr lang="en-US" altLang="ja-JP"/>
          </a:p>
          <a:p>
            <a:r>
              <a:rPr lang="ja-JP" altLang="en-US"/>
              <a:t>言いましょう。</a:t>
            </a:r>
            <a:r>
              <a:rPr lang="en-US" altLang="ja-JP"/>
              <a:t> </a:t>
            </a:r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88D4-D5BE-44E2-837F-896FA402B18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97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ごほうびの青いシールは、大きな丸に貼りましょう。</a:t>
            </a:r>
            <a:endParaRPr lang="en-US" altLang="ja-JP"/>
          </a:p>
          <a:p>
            <a:r>
              <a:rPr lang="ja-JP" altLang="en-US"/>
              <a:t> </a:t>
            </a:r>
            <a:endParaRPr lang="en-US" altLang="ja-JP"/>
          </a:p>
          <a:p>
            <a:endParaRPr lang="en-US" altLang="ja-JP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670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連絡帳の向きを揃えて出して、シールを貼る練習をしましょう。</a:t>
            </a:r>
            <a:r>
              <a:rPr lang="en-US" altLang="ja-JP"/>
              <a:t> </a:t>
            </a:r>
          </a:p>
          <a:p>
            <a:endParaRPr lang="en-US" altLang="ja-JP">
              <a:ea typeface="游ゴシック"/>
            </a:endParaRPr>
          </a:p>
          <a:p>
            <a:endParaRPr lang="ja-JP" altLang="en-US">
              <a:ea typeface="游ゴシック"/>
            </a:endParaRPr>
          </a:p>
          <a:p>
            <a:endParaRPr lang="ja-JP" altLang="en-US">
              <a:ea typeface="游ゴシック" panose="020B0400000000000000" pitchFamily="34" charset="-128"/>
            </a:endParaRPr>
          </a:p>
          <a:p>
            <a:endParaRPr lang="ja-JP" altLang="en-US">
              <a:ea typeface="游ゴシック" panose="020B0400000000000000" pitchFamily="34" charset="-128"/>
            </a:endParaRPr>
          </a:p>
          <a:p>
            <a:endParaRPr lang="en-US" altLang="ja-JP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88D4-D5BE-44E2-837F-896FA402B18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350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連絡帳を机の上に用意しましょう。</a:t>
            </a:r>
            <a:endParaRPr lang="en-US" altLang="ja-JP"/>
          </a:p>
          <a:p>
            <a:r>
              <a:rPr lang="ja-JP" altLang="en-US"/>
              <a:t>連絡帳の</a:t>
            </a:r>
            <a:r>
              <a:rPr lang="ja-JP"/>
              <a:t>赤シールがついているページを開</a:t>
            </a:r>
            <a:r>
              <a:rPr lang="ja-JP" altLang="en-US"/>
              <a:t>けましょう。</a:t>
            </a:r>
            <a:endParaRPr lang="ja-JP"/>
          </a:p>
          <a:p>
            <a:endParaRPr lang="ja-JP"/>
          </a:p>
          <a:p>
            <a:endParaRPr lang="en-US" altLang="ja-JP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88D4-D5BE-44E2-837F-896FA402B18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11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今からすることを</a:t>
            </a:r>
            <a:r>
              <a:rPr lang="ja-JP"/>
              <a:t>説明します。</a:t>
            </a:r>
          </a:p>
          <a:p>
            <a:endParaRPr lang="ja-JP" altLang="en-US"/>
          </a:p>
          <a:p>
            <a:r>
              <a:rPr lang="ja-JP" altLang="en-US"/>
              <a:t>①連絡帳の向きを揃えて出します。</a:t>
            </a:r>
            <a:endParaRPr lang="en-US" altLang="ja-JP"/>
          </a:p>
          <a:p>
            <a:r>
              <a:rPr lang="ja-JP" altLang="en-US"/>
              <a:t>②先生にシールをもらいに行きます。その時に</a:t>
            </a:r>
            <a:endParaRPr lang="en-US" altLang="ja-JP"/>
          </a:p>
          <a:p>
            <a:r>
              <a:rPr lang="ja-JP" altLang="en-US"/>
              <a:t>　「先生、シールをください。」と言いましょう。</a:t>
            </a:r>
          </a:p>
          <a:p>
            <a:r>
              <a:rPr lang="ja-JP" altLang="en-US"/>
              <a:t>③シールの紙をはがして、ゴミ箱に捨てましょう。</a:t>
            </a:r>
          </a:p>
          <a:p>
            <a:r>
              <a:rPr lang="ja-JP" altLang="en-US"/>
              <a:t>④台紙にシールを貼って、</a:t>
            </a:r>
            <a:endParaRPr lang="ja-JP"/>
          </a:p>
          <a:p>
            <a:r>
              <a:rPr lang="ja-JP" altLang="en-US"/>
              <a:t>⑤</a:t>
            </a:r>
            <a:r>
              <a:rPr lang="ja-JP"/>
              <a:t>座り</a:t>
            </a:r>
            <a:r>
              <a:rPr lang="ja-JP" altLang="en-US"/>
              <a:t>ましょう</a:t>
            </a:r>
            <a:r>
              <a:rPr lang="ja-JP"/>
              <a:t>。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１号車から始めましょう。</a:t>
            </a:r>
            <a:endParaRPr lang="ja-JP"/>
          </a:p>
          <a:p>
            <a:endParaRPr lang="en-US" altLang="ja-JP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FDFB6-089F-4DF0-9F78-E6E63DBD7444}" type="slidenum">
              <a:rPr lang="en-US" altLang="ja-JP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768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（練習後、着席）</a:t>
            </a:r>
            <a:endParaRPr lang="en-US" altLang="ja-JP"/>
          </a:p>
          <a:p>
            <a:r>
              <a:rPr lang="ja-JP" altLang="en-US"/>
              <a:t>みんなで、青シールを貼ると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 </a:t>
            </a:r>
            <a:endParaRPr lang="en-US" altLang="ja-JP"/>
          </a:p>
          <a:p>
            <a:endParaRPr lang="en-US" altLang="ja-JP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05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cs typeface="Calibri"/>
              </a:rPr>
              <a:t>「きらきらぷろじぇくと」で</a:t>
            </a:r>
            <a:endParaRPr lang="en-US" altLang="ja-JP">
              <a:cs typeface="Calibri"/>
            </a:endParaRPr>
          </a:p>
          <a:p>
            <a:r>
              <a:rPr lang="ja-JP" altLang="en-US">
                <a:cs typeface="Calibri"/>
              </a:rPr>
              <a:t>かっこいい１年生をめざしてがんばることは、これです。</a:t>
            </a:r>
          </a:p>
          <a:p>
            <a:r>
              <a:rPr lang="ja-JP" altLang="en-US">
                <a:cs typeface="Calibri"/>
              </a:rPr>
              <a:t>「れんらくちょうの　むきをそろえてだそう」</a:t>
            </a:r>
          </a:p>
          <a:p>
            <a:r>
              <a:rPr lang="ja-JP" altLang="en-US">
                <a:cs typeface="Calibri"/>
              </a:rPr>
              <a:t>みんなで読んでみよう。さんはい。</a:t>
            </a:r>
          </a:p>
          <a:p>
            <a:endParaRPr lang="ja-JP" altLang="en-US">
              <a:latin typeface="游ゴシック"/>
              <a:ea typeface="游ゴシック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88D4-D5BE-44E2-837F-896FA402B18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15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大きな青い丸ができますね。</a:t>
            </a:r>
          </a:p>
          <a:p>
            <a:r>
              <a:rPr lang="ja-JP" altLang="ja-JP"/>
              <a:t>目と口を</a:t>
            </a:r>
            <a:r>
              <a:rPr lang="ja-JP" altLang="en-US"/>
              <a:t>描くと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 </a:t>
            </a:r>
            <a:endParaRPr lang="en-US" altLang="ja-JP"/>
          </a:p>
          <a:p>
            <a:endParaRPr lang="en-US" altLang="ja-JP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48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すまいるくんの完成です。</a:t>
            </a:r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817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ja-JP"/>
              <a:t>青いすまいるくんが完成したら、次の日から金色のごほうびシールがもらえます。</a:t>
            </a:r>
            <a:endParaRPr lang="en-US" altLang="ja-JP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ごほうびの金色シールは、大きな丸に貼りましょう。</a:t>
            </a:r>
            <a:endParaRPr lang="en-US" altLang="ja-JP"/>
          </a:p>
          <a:p>
            <a:r>
              <a:rPr lang="ja-JP" altLang="en-US"/>
              <a:t> </a:t>
            </a:r>
            <a:endParaRPr lang="en-US" altLang="ja-JP"/>
          </a:p>
          <a:p>
            <a:endParaRPr lang="en-US" altLang="ja-JP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507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みんなで、金色シールを貼って</a:t>
            </a:r>
            <a:endParaRPr lang="en-US" altLang="ja-JP"/>
          </a:p>
          <a:p>
            <a:r>
              <a:rPr lang="ja-JP" altLang="en-US"/>
              <a:t>目と口を描くと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 </a:t>
            </a:r>
            <a:endParaRPr lang="en-US" altLang="ja-JP"/>
          </a:p>
          <a:p>
            <a:endParaRPr lang="en-US" altLang="ja-JP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922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1FEC8-0DAB-CC4D-0DE3-D246B8FBD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EF284AC-9A72-9DC2-69AB-CE93AA526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13DB27-CEDB-2ACF-644C-89DF24A237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金色すまいるくんの完成です。</a:t>
            </a:r>
            <a:endParaRPr lang="en-US" altLang="ja-JP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みんなで金色すまいるくんを、完成させよう。</a:t>
            </a:r>
            <a:endParaRPr lang="ja-JP" altLang="ja-JP"/>
          </a:p>
          <a:p>
            <a:endParaRPr lang="en-US" altLang="ja-JP"/>
          </a:p>
          <a:p>
            <a:endParaRPr lang="en-US" altLang="ja-JP"/>
          </a:p>
          <a:p>
            <a:r>
              <a:rPr lang="ja-JP" altLang="en-US"/>
              <a:t> </a:t>
            </a:r>
            <a:endParaRPr lang="en-US" altLang="ja-JP"/>
          </a:p>
          <a:p>
            <a:endParaRPr lang="en-US" altLang="ja-JP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65D94B-E0C0-D57A-B62E-363B10DE1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219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すまいるくんは、連絡帳の向きを揃えて出す、みんなを応援しているよ。</a:t>
            </a:r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88D4-D5BE-44E2-837F-896FA402B18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87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連絡帳の向きを揃えて出す、みんなでがんばりましょう。</a:t>
            </a:r>
          </a:p>
          <a:p>
            <a:r>
              <a:rPr lang="ja-JP" altLang="en-US"/>
              <a:t>明日からです。</a:t>
            </a:r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88D4-D5BE-44E2-837F-896FA402B18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926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88D4-D5BE-44E2-837F-896FA402B18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79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>
                <a:cs typeface="Calibri"/>
              </a:rPr>
              <a:t>連絡帳</a:t>
            </a:r>
            <a:r>
              <a:rPr lang="ja-JP"/>
              <a:t>の向きを揃え</a:t>
            </a:r>
            <a:r>
              <a:rPr lang="ja-JP" altLang="en-US"/>
              <a:t>て出す</a:t>
            </a:r>
            <a:r>
              <a:rPr lang="ja-JP"/>
              <a:t>と</a:t>
            </a:r>
            <a:endParaRPr lang="en-US" altLang="ja-JP"/>
          </a:p>
          <a:p>
            <a:r>
              <a:rPr lang="ja-JP" altLang="en-US"/>
              <a:t>みんなが出した連絡帳が揃っているとすっきりする。</a:t>
            </a:r>
            <a:endParaRPr lang="ja-JP" altLang="en-US">
              <a:cs typeface="Calibri"/>
            </a:endParaRPr>
          </a:p>
          <a:p>
            <a:r>
              <a:rPr lang="ja-JP" altLang="en-US"/>
              <a:t>次に出す人やチェックする人が助かる。</a:t>
            </a:r>
            <a:endParaRPr lang="ja-JP" altLang="en-US">
              <a:cs typeface="Calibri"/>
            </a:endParaRPr>
          </a:p>
          <a:p>
            <a:r>
              <a:rPr lang="ja-JP" altLang="en-US"/>
              <a:t>向きを揃えるという、大きくなっても役に立つ力がつく。 </a:t>
            </a:r>
            <a:endParaRPr lang="ja-JP" altLang="en-US"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88D4-D5BE-44E2-837F-896FA402B18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786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どうやって向きを揃えるのでしょうか。</a:t>
            </a:r>
            <a:endParaRPr lang="ja-JP"/>
          </a:p>
          <a:p>
            <a:r>
              <a:rPr lang="ja-JP" altLang="en-US"/>
              <a:t>連絡帳をよく見て、全員が上向きに</a:t>
            </a:r>
            <a:endParaRPr lang="en-US" altLang="ja-JP"/>
          </a:p>
          <a:p>
            <a:r>
              <a:rPr lang="ja-JP" altLang="en-US"/>
              <a:t>（連絡帳を示しながら）出すと向きが揃います。</a:t>
            </a:r>
          </a:p>
          <a:p>
            <a:r>
              <a:rPr lang="ja-JP" altLang="en-US"/>
              <a:t>「上」を見つけやすくするために・・・</a:t>
            </a:r>
            <a:r>
              <a:rPr lang="en-US" altLang="ja-JP"/>
              <a:t> </a:t>
            </a:r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88D4-D5BE-44E2-837F-896FA402B18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040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連絡帳の右上に、カラーシールで印をつけました。</a:t>
            </a:r>
          </a:p>
          <a:p>
            <a:r>
              <a:rPr lang="ja-JP" altLang="en-US"/>
              <a:t>全員が、カラーシールの印を合わせて出せば、</a:t>
            </a:r>
            <a:endParaRPr lang="en-US" altLang="ja-JP"/>
          </a:p>
          <a:p>
            <a:r>
              <a:rPr lang="ja-JP" altLang="en-US"/>
              <a:t>連絡帳の向きが揃います。</a:t>
            </a:r>
            <a:r>
              <a:rPr lang="en-US" altLang="ja-JP"/>
              <a:t> </a:t>
            </a:r>
            <a:r>
              <a:rPr lang="ja-JP" altLang="en-US"/>
              <a:t>　</a:t>
            </a:r>
            <a:r>
              <a:rPr lang="en-US" altLang="ja-JP"/>
              <a:t> </a:t>
            </a:r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88D4-D5BE-44E2-837F-896FA402B18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08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印の合わせ方の説明をします。</a:t>
            </a:r>
            <a:endParaRPr lang="en-US" altLang="ja-JP"/>
          </a:p>
          <a:p>
            <a:r>
              <a:rPr lang="ja-JP" altLang="en-US"/>
              <a:t>みんなの連絡帳に赤シールを貼っています。</a:t>
            </a:r>
          </a:p>
          <a:p>
            <a:r>
              <a:rPr lang="ja-JP" altLang="en-US"/>
              <a:t>かごの赤シールと連絡帳の赤シールを合わせて出そう。</a:t>
            </a:r>
          </a:p>
          <a:p>
            <a:r>
              <a:rPr lang="en-US" altLang="ja-JP" err="1"/>
              <a:t>お手本をやってみます</a:t>
            </a:r>
            <a:r>
              <a:rPr lang="en-US" altLang="ja-JP"/>
              <a:t>。</a:t>
            </a:r>
            <a:endParaRPr lang="ja-JP" altLang="en-US"/>
          </a:p>
          <a:p>
            <a:r>
              <a:rPr lang="ja-JP" altLang="en-US"/>
              <a:t>（連絡帳を使って手本を見せる。失敗の例も示す。）</a:t>
            </a:r>
            <a:r>
              <a:rPr lang="en-US" altLang="ja-JP"/>
              <a:t> </a:t>
            </a:r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88D4-D5BE-44E2-837F-896FA402B18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250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赤シールを合わせて出すことが、できるようになったら</a:t>
            </a:r>
            <a:r>
              <a:rPr lang="en-US" altLang="ja-JP"/>
              <a:t> </a:t>
            </a:r>
            <a:endParaRPr lang="ja-JP" altLang="en-US"/>
          </a:p>
          <a:p>
            <a:r>
              <a:rPr lang="ja-JP" altLang="en-US"/>
              <a:t>赤シールから黄色シールに変わって、ちょっと見えにくくなるよ。</a:t>
            </a:r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88D4-D5BE-44E2-837F-896FA402B18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88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かごの黄色シールと連絡帳の黄色シールを合わせて出そう。</a:t>
            </a:r>
          </a:p>
          <a:p>
            <a:r>
              <a:rPr lang="en-US" altLang="ja-JP" err="1"/>
              <a:t>やってみます</a:t>
            </a:r>
            <a:r>
              <a:rPr lang="en-US" altLang="ja-JP"/>
              <a:t>。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/>
              <a:t>（連絡帳を使って手本を見せる。）</a:t>
            </a:r>
            <a:r>
              <a:rPr lang="en-US" altLang="ja-JP"/>
              <a:t> </a:t>
            </a:r>
            <a:endParaRPr lang="ja-JP" altLang="ja-JP"/>
          </a:p>
          <a:p>
            <a:endParaRPr lang="en-US" altLang="ja-JP">
              <a:ea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88D4-D5BE-44E2-837F-896FA402B18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189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黄色シールを合わせて出すことが、できるようになったら</a:t>
            </a:r>
            <a:r>
              <a:rPr lang="en-US" altLang="ja-JP"/>
              <a:t> </a:t>
            </a:r>
            <a:r>
              <a:rPr lang="ja-JP" altLang="en-US"/>
              <a:t>　</a:t>
            </a:r>
          </a:p>
          <a:p>
            <a:r>
              <a:rPr lang="ja-JP" altLang="en-US"/>
              <a:t>黄色シールから白いシールに変わって、もっと見えにくくなるよ。</a:t>
            </a:r>
            <a:endParaRPr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D88D4-D5BE-44E2-837F-896FA402B18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32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BD6F4A-56CD-3B20-6F9D-6279D35AD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CD536F-1400-E82C-379F-F264DC424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047D2C-A528-45BF-9614-E4742F09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3591-2D81-42BB-9078-E10DFD92E4F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F313A0-8F95-6B71-8E95-D23B2F0C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7E1491-F94A-E883-E126-E2120EFF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47AE-AC2E-4012-8F10-80D3A291D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25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28B8AB-76D0-C65B-7E71-59DBD5669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6752ACF-F1B3-C730-A066-7870FD75E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925998-8D4B-A00D-7BEC-329D0959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3591-2D81-42BB-9078-E10DFD92E4F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99A36A-B0FA-3AEB-A658-3D4EED94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0C31F7-9D71-79CF-88FF-7BEEF728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47AE-AC2E-4012-8F10-80D3A291D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70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10F3360-8B7E-F7EE-0BF2-C1EC92E9E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3F0C26-39AE-AD04-1F91-6E48F255D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C74290-10B4-9912-FE1F-B10EC937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3591-2D81-42BB-9078-E10DFD92E4F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D33E07-E05B-FD0D-3250-545BF7237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76208A-6736-3468-97F0-D8E70EFB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47AE-AC2E-4012-8F10-80D3A291D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449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5A024E-EA41-4B82-B5EF-07B777CC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0C9BEA-C515-4C13-9A34-DD878E59E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E016D2-3C02-425E-B605-255383B8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4E0A-CD56-46FB-A544-0EA26D59C3D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BB924F-06CE-4A2D-AC9C-DD9B8D64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8EC767-2C42-4C2F-B186-3174F24E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4C0-60FB-4FF0-AE0C-1FF4B087E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982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E944F2-4DCC-43AC-988B-78D18EF87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BC8B22-A76F-470F-AA64-A5B742D6B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6C87E5-9E94-4F27-8901-37866592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4E0A-CD56-46FB-A544-0EA26D59C3D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0B594F-294F-432B-853B-0FECAB12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3408C5-12C2-41DD-85B4-1C9EF42C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4C0-60FB-4FF0-AE0C-1FF4B087E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297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5807C1-CC72-5BF0-D24F-6B4A9EA77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4FD1F17-2109-B3D3-5560-20387E1A4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D27AC0-6EFF-8DFD-4E5D-F3372155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7EA9-5469-4C1C-ABE2-8AB6537597E9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F2C885-618F-534E-0E09-4A8F1A3B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984346-6DCA-6104-C4C0-D6FDF1F7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281B-B81D-41E5-95A4-412933DBA9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680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2AD1EC-3ABC-6D67-88B0-7E3DDC74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2899B-FE31-AE13-258C-0AB4565BD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1E0F69-9665-5F97-1ADA-9906E01E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593DA3-5972-17CA-4F91-FED57BE0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804DDC-A7C0-7BF4-C846-48410E1C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51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EE4408-CA5A-5578-4E25-4D829B66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4A4850-299B-52D8-3177-2949E8273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9D46B94-37F4-A475-482B-D62B33790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E57965-2BBF-752B-513E-8CC02285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33CDE0-3182-B25C-0F9C-C41C64E9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02AB23-9AF0-859F-39C0-013674AE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19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7C7DE6-DE39-D3DD-B8D3-D9FC9768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2BFA73-792F-15A3-DDC1-0FADD2B1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9DC912-D026-7678-BB2B-F8E523D6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78DA19-E960-28F8-24C5-5228DA37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909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2AD1EC-3ABC-6D67-88B0-7E3DDC74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2899B-FE31-AE13-258C-0AB4565BD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1E0F69-9665-5F97-1ADA-9906E01E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593DA3-5972-17CA-4F91-FED57BE0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804DDC-A7C0-7BF4-C846-48410E1C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981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5E06D7-84CA-6E92-1DF3-DD25A92E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6C93DE-1634-30C6-4287-DCB788284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028F23-0734-5150-B681-DE8C1A54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E6C-E66B-480D-92DC-50148C143B3F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827887-6ABA-5788-69A7-81035BDD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8BEB8A-FA61-7EA2-193B-4A142F61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5054-1F5D-41FD-B597-AD8092EF3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28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EDF894-E0DF-AA9A-0875-CC851FD2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3EA7BA-A8F0-CC87-A0F8-1B2C7EF14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B2865A-9F65-5F05-B43E-BEE392FC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3591-2D81-42BB-9078-E10DFD92E4F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CC3B13-B8BD-E1A9-8F45-01EFD474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ACD806-B502-6920-BE91-E8876AFE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47AE-AC2E-4012-8F10-80D3A291D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01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AB4324-B92F-9B9B-CE92-92A8D35A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17027C-6D89-0CD5-30E3-9B40CBF0F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8F245F-8568-FF95-2DA7-91219484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3591-2D81-42BB-9078-E10DFD92E4F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C92E5E-0AA8-4427-32EA-9CC49967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3B3369-9DEC-65DC-4F8A-ADB6DA28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47AE-AC2E-4012-8F10-80D3A291D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92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25558C-356D-2423-C70E-F0A4C999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70FC57-3B8A-E5BC-A6B4-C58A1477D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9A1E70-F6AE-7569-3128-143641C61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B1E15F-0059-F119-2D7B-9BB839E2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3591-2D81-42BB-9078-E10DFD92E4F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38B613-1386-75C6-E439-8AEAEC404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7A797A-77CB-7C90-8C19-6C4ED17B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47AE-AC2E-4012-8F10-80D3A291D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68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8FA445-BA88-49E9-B08C-9592BD57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1081EA-6931-85B2-75B8-C028A6D55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FDB67B5-27F3-6379-A769-4783F222A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318A8F-E750-91ED-F752-8A350DC4C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2EE069C-EA4B-0CC1-6DF6-D97F62A4C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05F708-DDFA-A738-52D7-B58FD5EB3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3591-2D81-42BB-9078-E10DFD92E4F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FB1E372-F5B1-1289-66B7-BD402141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BAC5178-1A78-7004-DC5A-1CB86B59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47AE-AC2E-4012-8F10-80D3A291D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59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DEE7-8D7B-9BC4-AB93-E05796DC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AC071D-BEAE-1DE5-ACE3-E6EF9807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3591-2D81-42BB-9078-E10DFD92E4F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340F95C-FDAF-8D9F-DCD8-ED88897C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90CEAC3-3CA9-0B83-1E05-A097B858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47AE-AC2E-4012-8F10-80D3A291D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9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EC6260D-8E2B-0517-AEA2-EA730BF5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3591-2D81-42BB-9078-E10DFD92E4F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0D46EBF-3F33-4FF1-4DB0-6E6831F6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B0E6BE-4BB1-A323-77C0-9854F384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47AE-AC2E-4012-8F10-80D3A291D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36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AB0FAD-9FBE-1FBA-DBE9-4CC04DA8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9CBCF3-CFDA-A0F1-50A1-18B218A71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C7EB2F7-C329-E333-C9B8-D774A7112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83FBC8-3620-7A88-DA5C-25E70981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3591-2D81-42BB-9078-E10DFD92E4F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B7CCC7-5DA7-FBFD-236F-F21D2D47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47189C-2904-D7CB-F264-C11316F7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47AE-AC2E-4012-8F10-80D3A291D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03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023995-9BF6-234A-8B48-00F99062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3B24DD2-543A-7F95-C74A-89E30168F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932BD1-FA0B-8208-0F9F-B9058FE33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2EC250-D106-2D08-D99B-6A64FAE0B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F3591-2D81-42BB-9078-E10DFD92E4F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46CE15-EE8A-FBCC-A00D-EF0A314E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E0E6E7-1444-A364-CB7D-58F98496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47AE-AC2E-4012-8F10-80D3A291D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66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BD6A15-3B52-6F87-4CC8-F5F48DA8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A44124-57F8-3D1D-E91D-65FAA7F62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2CBD3E-5342-7A57-551F-C97FB06CC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F3591-2D81-42BB-9078-E10DFD92E4F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7CB8F3-C265-F8AF-6A0C-8C7A75D23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550CC7-2010-F9DD-662D-1E4797733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0647AE-AC2E-4012-8F10-80D3A291D4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23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9DC1440-433B-45E3-87A3-FA8BCDD9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A51877-FA35-40E5-81DB-BD02FB60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147C27-F5C2-46D5-8B02-E5F1510A1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4E0A-CD56-46FB-A544-0EA26D59C3D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9C0F7E-5D88-4C85-B496-DB1478594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76E334-002D-4081-8FE1-10F78BB8A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DC4C0-60FB-4FF0-AE0C-1FF4B087E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20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6DF3A25-7933-211C-419D-AADDE34C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C89387-432F-FD8F-CCB5-B89B14AA4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C6590A-8FB4-CE51-A6D8-E5C1D8090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21D07EA9-5469-4C1C-ABE2-8AB6537597E9}" type="datetimeFigureOut">
              <a:rPr lang="ja-JP" altLang="en-US" smtClean="0"/>
              <a:pPr/>
              <a:t>2025/3/5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86904F-F19A-E290-9BE2-94C0928C2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66C671-B528-B7DA-A425-099C1AD97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36A8281B-B81D-41E5-95A4-412933DBA98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081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DAA63B9-61C0-1024-895D-017C2609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90BECA-C89B-270E-E1CF-7C364BB16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0E8337-3B43-19FE-2AFA-A8BE2121C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FA801B-2DD9-C00E-8F23-7A9CC99DC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68ACAE-E759-3BF9-0696-6079642CA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8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4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0B25E12-F12E-A099-7E89-AA8A429D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7C2E52-4E70-7509-F5A9-66C344EF0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CC0344-D045-7C93-CDF1-A173E0ABE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FA6E6C-E66B-480D-92DC-50148C143B3F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400CFC-6011-12FD-AE7A-CE9C8F2A2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726500-2B32-F1FB-468E-E89E01026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235054-1F5D-41FD-B597-AD8092EF3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06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31F63A-1874-DDDC-0DB2-9DA0221A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2103121"/>
            <a:ext cx="10680469" cy="4090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4000" b="1"/>
              <a:t>きらきら　かっこいい　１ねんせいを　めざすのだ！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9C4DC5F-C57C-5886-B84F-6644D409B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41" y="2515555"/>
            <a:ext cx="6719918" cy="40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s://jpc-powerpoint.officeapps.live.com/pods/GetClipboardImage.ashx?Id=e798bbfc-25a4-4037-83db-2340ab794251&amp;DC=GJP1&amp;pkey=3e6e7758-a980-4f77-816f-117149a17d19&amp;wdwaccluster=GJP1">
            <a:extLst>
              <a:ext uri="{FF2B5EF4-FFF2-40B4-BE49-F238E27FC236}">
                <a16:creationId xmlns:a16="http://schemas.microsoft.com/office/drawing/2014/main" id="{C7CE5C5C-564F-9126-C994-88A86D6C98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0" y="0"/>
            <a:ext cx="12192000" cy="135172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１ねん　きらきらぷろじぇくと　とは</a:t>
            </a:r>
            <a:endParaRPr lang="en-US" altLang="ja-JP" sz="66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5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9F5F802-62F8-E275-CDED-67027083E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67" y="1828799"/>
            <a:ext cx="966284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7F7FF0-A40E-FA7E-0996-83885EEB7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79" y="3712716"/>
            <a:ext cx="7620000" cy="214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568A1C4E-2CBF-A563-D8BA-B1A2B609CF80}"/>
              </a:ext>
            </a:extLst>
          </p:cNvPr>
          <p:cNvSpPr/>
          <p:nvPr/>
        </p:nvSpPr>
        <p:spPr>
          <a:xfrm>
            <a:off x="9716813" y="3914981"/>
            <a:ext cx="451945" cy="45709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155A4BDB-0589-CEF4-643B-EF8D7EFF1407}"/>
              </a:ext>
            </a:extLst>
          </p:cNvPr>
          <p:cNvSpPr/>
          <p:nvPr/>
        </p:nvSpPr>
        <p:spPr>
          <a:xfrm>
            <a:off x="9716813" y="2916738"/>
            <a:ext cx="451945" cy="45709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860A621-F9DA-B534-7C7F-B6B2B529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828799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かごの　　と　れんらくちょうの　　を</a:t>
            </a:r>
            <a:br>
              <a:rPr lang="en-US" altLang="ja-JP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あわせて　だそう</a:t>
            </a:r>
            <a:endParaRPr lang="ja-JP" sz="6000" b="1"/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AE81766C-8AEB-E7DA-822C-0CC79D7DD09A}"/>
              </a:ext>
            </a:extLst>
          </p:cNvPr>
          <p:cNvSpPr/>
          <p:nvPr/>
        </p:nvSpPr>
        <p:spPr>
          <a:xfrm>
            <a:off x="10084564" y="204266"/>
            <a:ext cx="451945" cy="45709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D7E6D660-2F97-93D0-90AF-96678DABE32B}"/>
              </a:ext>
            </a:extLst>
          </p:cNvPr>
          <p:cNvSpPr/>
          <p:nvPr/>
        </p:nvSpPr>
        <p:spPr>
          <a:xfrm>
            <a:off x="3086286" y="213518"/>
            <a:ext cx="451945" cy="45709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3C9679B-0808-485B-6859-0F23BE365D09}"/>
              </a:ext>
            </a:extLst>
          </p:cNvPr>
          <p:cNvSpPr/>
          <p:nvPr/>
        </p:nvSpPr>
        <p:spPr>
          <a:xfrm>
            <a:off x="5462337" y="2598821"/>
            <a:ext cx="2346158" cy="8301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/>
              <a:t>う　</a:t>
            </a:r>
            <a:r>
              <a:rPr kumimoji="1" lang="ja-JP" altLang="en-US" sz="48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　え</a:t>
            </a:r>
            <a:r>
              <a:rPr kumimoji="1" lang="ja-JP" altLang="en-US" b="1"/>
              <a:t>え</a:t>
            </a:r>
          </a:p>
        </p:txBody>
      </p:sp>
    </p:spTree>
    <p:extLst>
      <p:ext uri="{BB962C8B-B14F-4D97-AF65-F5344CB8AC3E}">
        <p14:creationId xmlns:p14="http://schemas.microsoft.com/office/powerpoint/2010/main" val="379057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84B03D66-B76A-8C17-D438-D257DF65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できるようになったら</a:t>
            </a:r>
            <a:endParaRPr lang="ja-JP" b="1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9FC7A3A2-0D85-D74E-1B0C-4E84BBD34C01}"/>
              </a:ext>
            </a:extLst>
          </p:cNvPr>
          <p:cNvSpPr txBox="1">
            <a:spLocks/>
          </p:cNvSpPr>
          <p:nvPr/>
        </p:nvSpPr>
        <p:spPr>
          <a:xfrm>
            <a:off x="376106" y="2377440"/>
            <a:ext cx="11439787" cy="4229267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シールは　なくなるけど</a:t>
            </a:r>
            <a:endParaRPr lang="en-US" altLang="ja-JP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そろえてだそう！</a:t>
            </a:r>
            <a:endParaRPr lang="en-US" altLang="ja-JP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ja-JP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ja-JP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ja-JP" altLang="en-US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915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84B03D66-B76A-8C17-D438-D257DF65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65125"/>
            <a:ext cx="11785600" cy="1325563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「うえ」を　めじるしにして　だそう</a:t>
            </a:r>
            <a:endParaRPr lang="ja-JP" b="1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26E8D6F-D3A3-5388-7C83-0AAE14FA3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67" y="1828799"/>
            <a:ext cx="966284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4C61494-548A-E23D-A981-90C99D963445}"/>
              </a:ext>
            </a:extLst>
          </p:cNvPr>
          <p:cNvSpPr/>
          <p:nvPr/>
        </p:nvSpPr>
        <p:spPr>
          <a:xfrm>
            <a:off x="5462337" y="2598821"/>
            <a:ext cx="2346158" cy="8301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/>
              <a:t>う　</a:t>
            </a:r>
            <a:r>
              <a:rPr kumimoji="1" lang="ja-JP" altLang="en-US" sz="48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　え</a:t>
            </a:r>
            <a:r>
              <a:rPr kumimoji="1" lang="ja-JP" altLang="en-US" b="1"/>
              <a:t>え</a:t>
            </a:r>
          </a:p>
        </p:txBody>
      </p:sp>
    </p:spTree>
    <p:extLst>
      <p:ext uri="{BB962C8B-B14F-4D97-AF65-F5344CB8AC3E}">
        <p14:creationId xmlns:p14="http://schemas.microsoft.com/office/powerpoint/2010/main" val="25823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B3B0B3-2AC9-C2D1-58F1-1D6A6CE4B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975" y="5050970"/>
            <a:ext cx="9235440" cy="144190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あおい</a:t>
            </a:r>
            <a:r>
              <a:rPr kumimoji="1"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シール　　　　　</a:t>
            </a:r>
            <a:r>
              <a:rPr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がもらえるよ</a:t>
            </a:r>
            <a:endParaRPr kumimoji="1" lang="ja-JP" altLang="en-US" sz="44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1A7118C-3C27-5F5C-B271-82D2F278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650377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kumimoji="1" lang="ja-JP" altLang="en-US" sz="107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れんらくちょうのむきを　</a:t>
            </a:r>
            <a:br>
              <a:rPr kumimoji="1" lang="en-US" altLang="ja-JP" sz="72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72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  　　　</a:t>
            </a:r>
            <a:r>
              <a:rPr kumimoji="1" lang="ja-JP" altLang="en-US" sz="32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br>
              <a:rPr kumimoji="1" lang="en-US" altLang="ja-JP" sz="72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107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そろえてだした子は</a:t>
            </a:r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C35B42DC-9C95-4F4E-AA0C-63376F20364C}"/>
              </a:ext>
            </a:extLst>
          </p:cNvPr>
          <p:cNvSpPr/>
          <p:nvPr/>
        </p:nvSpPr>
        <p:spPr>
          <a:xfrm>
            <a:off x="6125114" y="5436939"/>
            <a:ext cx="570164" cy="54476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415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F0CD34-6592-0900-AFA5-97AB605A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85277" cy="1421747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れんらくちょうを　だしたら</a:t>
            </a:r>
          </a:p>
        </p:txBody>
      </p:sp>
      <p:pic>
        <p:nvPicPr>
          <p:cNvPr id="4" name="コンテンツ プレースホルダー 2">
            <a:extLst>
              <a:ext uri="{FF2B5EF4-FFF2-40B4-BE49-F238E27FC236}">
                <a16:creationId xmlns:a16="http://schemas.microsoft.com/office/drawing/2014/main" id="{B90C0AAE-F125-4DE0-1129-7E5C56D9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6587">
            <a:off x="9571089" y="-37516"/>
            <a:ext cx="2293566" cy="2466199"/>
          </a:xfrm>
          <a:prstGeom prst="rect">
            <a:avLst/>
          </a:prstGeom>
        </p:spPr>
      </p:pic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62CBC8A4-8448-ADE1-4DCD-EE6AC8A3D112}"/>
              </a:ext>
            </a:extLst>
          </p:cNvPr>
          <p:cNvSpPr/>
          <p:nvPr/>
        </p:nvSpPr>
        <p:spPr>
          <a:xfrm>
            <a:off x="2781768" y="1835895"/>
            <a:ext cx="9085277" cy="4618326"/>
          </a:xfrm>
          <a:prstGeom prst="wedgeEllipseCallout">
            <a:avLst>
              <a:gd name="adj1" fmla="val -44391"/>
              <a:gd name="adj2" fmla="val 4084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6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</a:t>
            </a:r>
            <a:endParaRPr kumimoji="1" lang="en-US" altLang="ja-JP" sz="6600" b="1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6600" b="1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66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シールをください。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6091FAC-CC11-3209-EC1D-41A91DFB7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0" r="24810"/>
          <a:stretch/>
        </p:blipFill>
        <p:spPr bwMode="auto">
          <a:xfrm>
            <a:off x="71718" y="4603119"/>
            <a:ext cx="2907997" cy="22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6D12306-98CF-1B1C-BE69-2BB1EC92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046" y="188722"/>
            <a:ext cx="4697545" cy="6480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387529" cy="3963303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おおきな　</a:t>
            </a:r>
            <a:br>
              <a:rPr kumimoji="1" lang="en-US" altLang="ja-JP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まるに　</a:t>
            </a:r>
            <a:br>
              <a:rPr kumimoji="1" lang="en-US" altLang="ja-JP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はろう</a:t>
            </a: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F9576FE6-41D0-8626-5C02-A795C788E577}"/>
              </a:ext>
            </a:extLst>
          </p:cNvPr>
          <p:cNvSpPr/>
          <p:nvPr/>
        </p:nvSpPr>
        <p:spPr>
          <a:xfrm>
            <a:off x="7817528" y="4309050"/>
            <a:ext cx="744583" cy="70539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25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F6061-AB22-44D6-80C7-3BE2FD12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ja-JP" altLang="en-US" sz="72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むきを　そろえてだして</a:t>
            </a:r>
            <a:br>
              <a:rPr lang="en-US" altLang="ja-JP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ja-JP" altLang="en-US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シールをはる</a:t>
            </a:r>
            <a:br>
              <a:rPr lang="en-US" altLang="ja-JP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れんしゅうを　しよう</a:t>
            </a:r>
            <a:endParaRPr lang="ja-JP" altLang="en-US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" name="コンテンツ プレースホルダー 3">
            <a:extLst>
              <a:ext uri="{FF2B5EF4-FFF2-40B4-BE49-F238E27FC236}">
                <a16:creationId xmlns:a16="http://schemas.microsoft.com/office/drawing/2014/main" id="{7D772FD7-AD96-9ECD-15EC-8D931BCE7E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501" b="3453"/>
          <a:stretch/>
        </p:blipFill>
        <p:spPr>
          <a:xfrm>
            <a:off x="9856337" y="1897872"/>
            <a:ext cx="2335663" cy="306225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57DEA09-CF39-BCFA-8BE0-1EC6336890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70753">
            <a:off x="7368651" y="4079428"/>
            <a:ext cx="4019424" cy="13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39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57DEA09-CF39-BCFA-8BE0-1EC6336890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9260">
            <a:off x="5666139" y="3787761"/>
            <a:ext cx="6181829" cy="20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8C17BF45-BCCE-F772-48B3-270EEF70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19"/>
            <a:ext cx="12192000" cy="132556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ja-JP" altLang="en-US" sz="72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れんらくちょうを　よういしよう</a:t>
            </a:r>
          </a:p>
        </p:txBody>
      </p:sp>
      <p:pic>
        <p:nvPicPr>
          <p:cNvPr id="6" name="Picture 4" descr="連絡帳のアイコン（線画）の無料イラスト">
            <a:extLst>
              <a:ext uri="{FF2B5EF4-FFF2-40B4-BE49-F238E27FC236}">
                <a16:creationId xmlns:a16="http://schemas.microsoft.com/office/drawing/2014/main" id="{76E25350-8C13-8E1B-DC0A-0DAE35D3E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5" r="30998"/>
          <a:stretch/>
        </p:blipFill>
        <p:spPr bwMode="auto">
          <a:xfrm rot="20904544">
            <a:off x="249585" y="3357979"/>
            <a:ext cx="4105085" cy="29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2613A1CF-C1C3-19E1-D21F-C40F4B083D27}"/>
              </a:ext>
            </a:extLst>
          </p:cNvPr>
          <p:cNvSpPr/>
          <p:nvPr/>
        </p:nvSpPr>
        <p:spPr>
          <a:xfrm>
            <a:off x="10980129" y="3831138"/>
            <a:ext cx="451945" cy="45709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88196CD1-D8B4-6145-4AFD-81AD7F4D3288}"/>
              </a:ext>
            </a:extLst>
          </p:cNvPr>
          <p:cNvSpPr/>
          <p:nvPr/>
        </p:nvSpPr>
        <p:spPr>
          <a:xfrm>
            <a:off x="4557882" y="4288229"/>
            <a:ext cx="818147" cy="6336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10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444A2C-B2F0-CC9C-520F-4516BA240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571" y="306095"/>
            <a:ext cx="9601199" cy="6239932"/>
          </a:xfrm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br>
              <a:rPr lang="ja-JP" altLang="en-US" sz="4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altLang="en-US" sz="4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altLang="en-US" sz="4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altLang="en-US" sz="4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①れんらくちょうのむきを　そろえてだす。</a:t>
            </a:r>
            <a:br>
              <a:rPr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②せんせいに　シールをもらう。</a:t>
            </a:r>
            <a:br>
              <a:rPr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  <a:r>
              <a:rPr lang="ja-JP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かみをはが</a:t>
            </a:r>
            <a:r>
              <a:rPr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して　すてる。</a:t>
            </a:r>
            <a:br>
              <a:rPr lang="ja-JP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  <a:r>
              <a:rPr lang="ja-JP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だいしに　はる。</a:t>
            </a:r>
            <a:br>
              <a:rPr lang="ja-JP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br>
              <a:rPr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⑤すわる。</a:t>
            </a:r>
            <a:br>
              <a:rPr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altLang="en-US" sz="4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4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br>
              <a:rPr lang="ja-JP" altLang="en-US" sz="4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ja-JP" altLang="en-US" sz="28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lang="ja-JP" altLang="en-US" sz="28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5838D72-868C-66EF-C3F8-3A59095894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878" t="22087" r="29657" b="23036"/>
          <a:stretch/>
        </p:blipFill>
        <p:spPr>
          <a:xfrm>
            <a:off x="4654019" y="5460647"/>
            <a:ext cx="1829093" cy="117339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C5101E9-8156-3ECA-AB4F-F7C72F203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31012">
            <a:off x="9421722" y="4268478"/>
            <a:ext cx="2401389" cy="25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39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104751" cy="3836020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kumimoji="1" lang="en-US" altLang="ja-JP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73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みんなで</a:t>
            </a:r>
            <a:br>
              <a:rPr kumimoji="1" lang="en-US" altLang="ja-JP" sz="73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73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あおシールをはる</a:t>
            </a:r>
            <a:br>
              <a:rPr kumimoji="1" lang="en-US" altLang="ja-JP" sz="73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73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F290887-FD9B-3781-3E44-214888E0C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488" y="0"/>
            <a:ext cx="4881647" cy="672092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1397190-2490-7BD9-5B42-C2C3273DE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532" y="2085767"/>
            <a:ext cx="3761558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9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02BCD-A7A8-A6B7-D7C5-60E0E424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47850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kumimoji="1"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１ねん　きらきらぷろじぇくと</a:t>
            </a:r>
            <a:br>
              <a:rPr lang="en-US" altLang="ja-JP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がんばること</a:t>
            </a:r>
            <a:endParaRPr kumimoji="1" lang="ja-JP" altLang="en-US" sz="6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31F63A-1874-DDDC-0DB2-9DA0221A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50019"/>
            <a:ext cx="12192000" cy="2111432"/>
          </a:xfrm>
          <a:solidFill>
            <a:srgbClr val="FFC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60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れんらくちょうの　むきを</a:t>
            </a:r>
            <a:endParaRPr lang="en-US" altLang="ja-JP" sz="6000" b="1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60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そろえてだそう</a:t>
            </a:r>
            <a:endParaRPr lang="en-US" altLang="ja-JP" sz="6000" b="1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73FE3CE-EFE4-AE4B-F937-C740B923B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702">
            <a:off x="1752600" y="2405032"/>
            <a:ext cx="5181600" cy="149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連絡帳のアイコン（線画）の無料イラスト">
            <a:extLst>
              <a:ext uri="{FF2B5EF4-FFF2-40B4-BE49-F238E27FC236}">
                <a16:creationId xmlns:a16="http://schemas.microsoft.com/office/drawing/2014/main" id="{BA5C5E06-B6CB-B6E7-7D12-1D51DCF5B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544">
            <a:off x="4898572" y="1689918"/>
            <a:ext cx="9448800" cy="29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6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595258" cy="2982686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kumimoji="1" lang="en-US" altLang="ja-JP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73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めと　くちを</a:t>
            </a:r>
            <a:br>
              <a:rPr kumimoji="1" lang="en-US" altLang="ja-JP" sz="73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73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かくと</a:t>
            </a:r>
            <a:br>
              <a:rPr kumimoji="1" lang="en-US" altLang="ja-JP" sz="73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73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015C481-388A-A88A-EE45-E27D76124B23}"/>
              </a:ext>
            </a:extLst>
          </p:cNvPr>
          <p:cNvGrpSpPr/>
          <p:nvPr/>
        </p:nvGrpSpPr>
        <p:grpSpPr>
          <a:xfrm>
            <a:off x="6596745" y="176502"/>
            <a:ext cx="4724809" cy="6504996"/>
            <a:chOff x="6596745" y="176502"/>
            <a:chExt cx="4724809" cy="650499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ADFDFDF2-FC1E-760C-508F-6329D2171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6745" y="176502"/>
              <a:ext cx="4724809" cy="6504996"/>
            </a:xfrm>
            <a:prstGeom prst="rect">
              <a:avLst/>
            </a:prstGeom>
          </p:spPr>
        </p:pic>
        <p:sp>
          <p:nvSpPr>
            <p:cNvPr id="5" name="フローチャート: 結合子 4">
              <a:extLst>
                <a:ext uri="{FF2B5EF4-FFF2-40B4-BE49-F238E27FC236}">
                  <a16:creationId xmlns:a16="http://schemas.microsoft.com/office/drawing/2014/main" id="{F9576FE6-41D0-8626-5C02-A795C788E577}"/>
                </a:ext>
              </a:extLst>
            </p:cNvPr>
            <p:cNvSpPr/>
            <p:nvPr/>
          </p:nvSpPr>
          <p:spPr>
            <a:xfrm>
              <a:off x="6749681" y="1274405"/>
              <a:ext cx="4418936" cy="4309189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125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441795" cy="3410745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すまいるくんの　かんせい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DECC04C-6A8C-F7D8-4E8A-5E06CCBBC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622" y="244582"/>
            <a:ext cx="4590098" cy="6332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5814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71C882D-7909-0979-5266-116A8BD1F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376" y="312819"/>
            <a:ext cx="4555263" cy="6284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387529" cy="3963303"/>
          </a:xfrm>
          <a:solidFill>
            <a:srgbClr val="D3E30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おおきな　</a:t>
            </a:r>
            <a:br>
              <a:rPr kumimoji="1" lang="en-US" altLang="ja-JP" sz="66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6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まるに　</a:t>
            </a:r>
            <a:br>
              <a:rPr kumimoji="1" lang="en-US" altLang="ja-JP" sz="66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6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はろう</a:t>
            </a: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F9576FE6-41D0-8626-5C02-A795C788E577}"/>
              </a:ext>
            </a:extLst>
          </p:cNvPr>
          <p:cNvSpPr/>
          <p:nvPr/>
        </p:nvSpPr>
        <p:spPr>
          <a:xfrm>
            <a:off x="7517424" y="5006881"/>
            <a:ext cx="744583" cy="705394"/>
          </a:xfrm>
          <a:prstGeom prst="flowChartConnector">
            <a:avLst/>
          </a:prstGeom>
          <a:solidFill>
            <a:srgbClr val="D3E30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32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5D9A1C51-5719-1C85-8153-36DD76E0B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663" y="1856540"/>
            <a:ext cx="652329" cy="573074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6ED53158-C0D9-F496-326E-10B8F59C8832}"/>
              </a:ext>
            </a:extLst>
          </p:cNvPr>
          <p:cNvSpPr txBox="1">
            <a:spLocks/>
          </p:cNvSpPr>
          <p:nvPr/>
        </p:nvSpPr>
        <p:spPr>
          <a:xfrm>
            <a:off x="4678" y="-63642"/>
            <a:ext cx="4555263" cy="5797692"/>
          </a:xfrm>
          <a:prstGeom prst="rect">
            <a:avLst/>
          </a:prstGeom>
          <a:solidFill>
            <a:srgbClr val="D3E30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66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みんなで</a:t>
            </a:r>
            <a:endParaRPr lang="en-US" altLang="ja-JP" sz="6600" b="1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66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はって</a:t>
            </a:r>
            <a:endParaRPr lang="en-US" altLang="ja-JP" sz="6600" b="1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6600" b="1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66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めと くちを</a:t>
            </a:r>
            <a:endParaRPr lang="en-US" altLang="ja-JP" sz="6600" b="1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66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かくと　</a:t>
            </a:r>
            <a:br>
              <a:rPr lang="en-US" altLang="ja-JP" sz="66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lang="ja-JP" altLang="en-US" sz="6600" b="1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B37BBF0-B084-79C8-2352-26E706E08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6244"/>
            <a:ext cx="4555263" cy="6284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128721EC-121D-3F97-569B-A6C31ED3EEA3}"/>
              </a:ext>
            </a:extLst>
          </p:cNvPr>
          <p:cNvSpPr/>
          <p:nvPr/>
        </p:nvSpPr>
        <p:spPr>
          <a:xfrm>
            <a:off x="6264613" y="2026346"/>
            <a:ext cx="4182893" cy="3926982"/>
          </a:xfrm>
          <a:prstGeom prst="flowChartConnector">
            <a:avLst/>
          </a:prstGeom>
          <a:solidFill>
            <a:srgbClr val="D3E30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878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C2895-87FF-C7E5-2CCF-D9DE019B4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53D23379-63EB-16CE-B2D2-4C1885D577D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962650" cy="4182894"/>
          </a:xfrm>
          <a:prstGeom prst="rect">
            <a:avLst/>
          </a:prstGeom>
          <a:solidFill>
            <a:srgbClr val="D3E30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ja-JP" sz="6600" b="1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65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きんいろ</a:t>
            </a:r>
            <a:endParaRPr lang="en-US" altLang="ja-JP" sz="16500" b="1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12000" b="1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65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すまいるくんの</a:t>
            </a:r>
            <a:endParaRPr lang="en-US" altLang="ja-JP" sz="16500" b="1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12000" b="1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65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かんせい</a:t>
            </a:r>
            <a:r>
              <a:rPr lang="ja-JP" altLang="en-US" sz="139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br>
              <a:rPr lang="en-US" altLang="ja-JP" sz="94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lang="ja-JP" altLang="en-US" sz="9400" b="1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BCFFCCD-63C7-46D3-59F2-F3F67E858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356" y="152116"/>
            <a:ext cx="4761389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5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48"/>
            <a:ext cx="12192000" cy="2689934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むきを　そろえてだす</a:t>
            </a:r>
            <a:br>
              <a:rPr kumimoji="1" lang="en-US" altLang="ja-JP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みんなを　おうえんしているよ</a:t>
            </a:r>
          </a:p>
        </p:txBody>
      </p:sp>
      <p:pic>
        <p:nvPicPr>
          <p:cNvPr id="4" name="コンテンツ プレースホルダー 3" descr="アイコン&#10;&#10;説明は自動で生成されたものです">
            <a:extLst>
              <a:ext uri="{FF2B5EF4-FFF2-40B4-BE49-F238E27FC236}">
                <a16:creationId xmlns:a16="http://schemas.microsoft.com/office/drawing/2014/main" id="{7C005637-923B-A42F-6BC4-ED77ABDD2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660" y="5404"/>
            <a:ext cx="1333073" cy="1424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43AEDE-EC68-69F5-0EF1-94A89FAC4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7380">
            <a:off x="2830964" y="3374079"/>
            <a:ext cx="7225994" cy="203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コンテンツ プレースホルダー 2">
            <a:extLst>
              <a:ext uri="{FF2B5EF4-FFF2-40B4-BE49-F238E27FC236}">
                <a16:creationId xmlns:a16="http://schemas.microsoft.com/office/drawing/2014/main" id="{AF272CE8-4C15-4ED7-3EAA-49243D8AC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03215">
            <a:off x="289251" y="4273751"/>
            <a:ext cx="2121377" cy="2281050"/>
          </a:xfrm>
          <a:prstGeom prst="rect">
            <a:avLst/>
          </a:prstGeom>
        </p:spPr>
      </p:pic>
      <p:pic>
        <p:nvPicPr>
          <p:cNvPr id="12" name="コンテンツ プレースホルダー 2">
            <a:extLst>
              <a:ext uri="{FF2B5EF4-FFF2-40B4-BE49-F238E27FC236}">
                <a16:creationId xmlns:a16="http://schemas.microsoft.com/office/drawing/2014/main" id="{FD92BA1F-F330-D12E-9F42-9E4D2AC78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6587">
            <a:off x="9852229" y="4181177"/>
            <a:ext cx="2293566" cy="2466199"/>
          </a:xfrm>
          <a:prstGeom prst="rect">
            <a:avLst/>
          </a:prstGeom>
        </p:spPr>
      </p:pic>
      <p:pic>
        <p:nvPicPr>
          <p:cNvPr id="1026" name="Picture 2" descr="鉛筆のマーク">
            <a:extLst>
              <a:ext uri="{FF2B5EF4-FFF2-40B4-BE49-F238E27FC236}">
                <a16:creationId xmlns:a16="http://schemas.microsoft.com/office/drawing/2014/main" id="{0449C9C9-F860-6FD5-2528-7C7C92BA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78" y="481936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4B04BB-78CA-F77F-C609-0DFE1539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5930">
            <a:off x="7904625" y="5203253"/>
            <a:ext cx="942975" cy="102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86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C6806FC-AB5C-8453-3167-70DA4B1F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27741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ja-JP" altLang="en-US" sz="6600" b="1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むきを　そろえて　だす</a:t>
            </a:r>
            <a:br>
              <a:rPr lang="en-US" altLang="ja-JP" sz="6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600" b="1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みんなで　がんばりましょう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AA41D20-053A-0307-B9D5-BBFAD966F0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26" y="2622579"/>
            <a:ext cx="51117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2B0459AB-4753-BE47-EBD1-25A714BD9E34}"/>
              </a:ext>
            </a:extLst>
          </p:cNvPr>
          <p:cNvSpPr/>
          <p:nvPr/>
        </p:nvSpPr>
        <p:spPr>
          <a:xfrm>
            <a:off x="132347" y="3429000"/>
            <a:ext cx="3320716" cy="2327741"/>
          </a:xfrm>
          <a:prstGeom prst="wedgeEllipseCallout">
            <a:avLst>
              <a:gd name="adj1" fmla="val 64844"/>
              <a:gd name="adj2" fmla="val 1804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あしたから</a:t>
            </a:r>
          </a:p>
        </p:txBody>
      </p:sp>
    </p:spTree>
    <p:extLst>
      <p:ext uri="{BB962C8B-B14F-4D97-AF65-F5344CB8AC3E}">
        <p14:creationId xmlns:p14="http://schemas.microsoft.com/office/powerpoint/2010/main" val="280004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9ECBDFD-D9EA-39F4-4E74-BB8DE3A53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48" y="783833"/>
            <a:ext cx="5728956" cy="5290333"/>
          </a:xfrm>
          <a:prstGeom prst="rect">
            <a:avLst/>
          </a:prstGeom>
          <a:ln>
            <a:noFill/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67B3B4C-EEC8-0350-0B42-465657A53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996" y="783833"/>
            <a:ext cx="5728956" cy="5347025"/>
          </a:xfrm>
          <a:prstGeom prst="rect">
            <a:avLst/>
          </a:prstGeom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226C0EA-F216-A103-AB29-8C5A8D656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146" y="331194"/>
            <a:ext cx="3706688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9DE8260-AD52-0E47-BABB-426A25E3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9492"/>
            <a:ext cx="12192000" cy="1325563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ja-JP" altLang="en-US" sz="5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れんらくちょうの むきをそろえてだすと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0AE44D07-78EE-2D73-818D-3A58E9BFA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" y="1825625"/>
            <a:ext cx="12184742" cy="48472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ja-JP" sz="48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・そろっていると　すっきりする。</a:t>
            </a:r>
          </a:p>
          <a:p>
            <a:pPr marL="0" indent="0">
              <a:buNone/>
            </a:pPr>
            <a:endParaRPr lang="ja-JP" altLang="en-US" sz="48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・つぎにだすひと　ちぇっくするひとがたすかる。　　　　　　　　</a:t>
            </a:r>
          </a:p>
          <a:p>
            <a:pPr marL="0" indent="0">
              <a:buNone/>
            </a:pPr>
            <a:endParaRPr lang="ja-JP" altLang="en-US" sz="48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・おおきくなっても　やくにたつ　ちからがつく。　</a:t>
            </a:r>
            <a:endParaRPr lang="ja-JP" sz="4800" b="1"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542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36F531-5448-6863-38F0-9CB31A1C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090275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9600" b="1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どうやってむきを　</a:t>
            </a:r>
            <a:br>
              <a:rPr kumimoji="1" lang="en-US" altLang="ja-JP" sz="9600" b="1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9600" b="1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そろえるの？</a:t>
            </a:r>
            <a:r>
              <a:rPr kumimoji="1" lang="ja-JP" altLang="en-US" sz="96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92EC16-516A-3846-4598-8C63A8CF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73" y="4780468"/>
            <a:ext cx="1853967" cy="197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コンテンツ プレースホルダー 6">
            <a:extLst>
              <a:ext uri="{FF2B5EF4-FFF2-40B4-BE49-F238E27FC236}">
                <a16:creationId xmlns:a16="http://schemas.microsoft.com/office/drawing/2014/main" id="{C11BCB88-FB69-E2AD-9C6A-2CA6247F7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0000">
            <a:off x="2500573" y="4312047"/>
            <a:ext cx="1919778" cy="22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6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EECAB-7CE2-355D-2312-7A4698BE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" y="2268"/>
            <a:ext cx="12196398" cy="1043084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むきをそろえて　だそう</a:t>
            </a:r>
            <a:endParaRPr lang="ja-JP" b="1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EDB24B-4D03-4D41-295A-3F58C283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" y="1702553"/>
            <a:ext cx="12209894" cy="5153179"/>
          </a:xfrm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 algn="ctr">
              <a:buNone/>
            </a:pPr>
            <a:r>
              <a:rPr lang="ja-JP" altLang="en-US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しるしを　あわせて　だそう</a:t>
            </a:r>
            <a:endParaRPr lang="en-US" altLang="ja-JP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ja-JP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ja-JP" altLang="en-US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1C8DC9B-3BA9-54DF-4EA9-A52242D6C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670" y="4459131"/>
            <a:ext cx="7620660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7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9F5F802-62F8-E275-CDED-67027083E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67" y="1828799"/>
            <a:ext cx="966284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56F6A95-5E3A-EB01-42E0-3CA1B25E36A8}"/>
              </a:ext>
            </a:extLst>
          </p:cNvPr>
          <p:cNvGrpSpPr/>
          <p:nvPr/>
        </p:nvGrpSpPr>
        <p:grpSpPr>
          <a:xfrm>
            <a:off x="2927279" y="3712716"/>
            <a:ext cx="7620000" cy="2143553"/>
            <a:chOff x="2927279" y="3712716"/>
            <a:chExt cx="7620000" cy="21435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7F7FF0-A40E-FA7E-0996-83885EEB7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279" y="3712716"/>
              <a:ext cx="7620000" cy="2143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フローチャート: 結合子 3">
              <a:extLst>
                <a:ext uri="{FF2B5EF4-FFF2-40B4-BE49-F238E27FC236}">
                  <a16:creationId xmlns:a16="http://schemas.microsoft.com/office/drawing/2014/main" id="{568A1C4E-2CBF-A563-D8BA-B1A2B609CF80}"/>
                </a:ext>
              </a:extLst>
            </p:cNvPr>
            <p:cNvSpPr/>
            <p:nvPr/>
          </p:nvSpPr>
          <p:spPr>
            <a:xfrm>
              <a:off x="9716813" y="3914981"/>
              <a:ext cx="451945" cy="457091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155A4BDB-0589-CEF4-643B-EF8D7EFF1407}"/>
              </a:ext>
            </a:extLst>
          </p:cNvPr>
          <p:cNvSpPr/>
          <p:nvPr/>
        </p:nvSpPr>
        <p:spPr>
          <a:xfrm>
            <a:off x="9716813" y="2916738"/>
            <a:ext cx="451945" cy="45709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860A621-F9DA-B534-7C7F-B6B2B529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8798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かごの　　と　れんらくちょうの　　を</a:t>
            </a:r>
            <a:br>
              <a:rPr lang="en-US" altLang="ja-JP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あわせて　だそう</a:t>
            </a:r>
            <a:endParaRPr lang="ja-JP" sz="6000" b="1"/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AE81766C-8AEB-E7DA-822C-0CC79D7DD09A}"/>
              </a:ext>
            </a:extLst>
          </p:cNvPr>
          <p:cNvSpPr/>
          <p:nvPr/>
        </p:nvSpPr>
        <p:spPr>
          <a:xfrm>
            <a:off x="10084564" y="204266"/>
            <a:ext cx="451945" cy="45709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D7E6D660-2F97-93D0-90AF-96678DABE32B}"/>
              </a:ext>
            </a:extLst>
          </p:cNvPr>
          <p:cNvSpPr/>
          <p:nvPr/>
        </p:nvSpPr>
        <p:spPr>
          <a:xfrm>
            <a:off x="3022529" y="182154"/>
            <a:ext cx="451945" cy="45709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65A4448-84F0-1BC9-19D5-143DBA594153}"/>
              </a:ext>
            </a:extLst>
          </p:cNvPr>
          <p:cNvSpPr/>
          <p:nvPr/>
        </p:nvSpPr>
        <p:spPr>
          <a:xfrm>
            <a:off x="5462337" y="2598821"/>
            <a:ext cx="2346158" cy="8301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/>
              <a:t>う　</a:t>
            </a:r>
            <a:r>
              <a:rPr kumimoji="1" lang="ja-JP" altLang="en-US" sz="48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　え</a:t>
            </a:r>
            <a:r>
              <a:rPr kumimoji="1" lang="ja-JP" altLang="en-US" b="1"/>
              <a:t>え</a:t>
            </a:r>
          </a:p>
        </p:txBody>
      </p:sp>
    </p:spTree>
    <p:extLst>
      <p:ext uri="{BB962C8B-B14F-4D97-AF65-F5344CB8AC3E}">
        <p14:creationId xmlns:p14="http://schemas.microsoft.com/office/powerpoint/2010/main" val="422593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84B03D66-B76A-8C17-D438-D257DF65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できるようになったら</a:t>
            </a:r>
            <a:endParaRPr lang="ja-JP" b="1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9FC7A3A2-0D85-D74E-1B0C-4E84BBD34C01}"/>
              </a:ext>
            </a:extLst>
          </p:cNvPr>
          <p:cNvSpPr txBox="1">
            <a:spLocks/>
          </p:cNvSpPr>
          <p:nvPr/>
        </p:nvSpPr>
        <p:spPr>
          <a:xfrm>
            <a:off x="376106" y="2377440"/>
            <a:ext cx="11439787" cy="4229267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ちょっと　みえにくくなるよ</a:t>
            </a:r>
            <a:endParaRPr lang="en-US" altLang="ja-JP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ja-JP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ja-JP" altLang="en-US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447DA039-38FF-0788-C23C-27C93DF54E4A}"/>
              </a:ext>
            </a:extLst>
          </p:cNvPr>
          <p:cNvSpPr/>
          <p:nvPr/>
        </p:nvSpPr>
        <p:spPr>
          <a:xfrm>
            <a:off x="3417182" y="5239363"/>
            <a:ext cx="1149178" cy="104308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1BF6588E-8CAB-4AA2-C43F-DCCC2ABE8690}"/>
              </a:ext>
            </a:extLst>
          </p:cNvPr>
          <p:cNvSpPr/>
          <p:nvPr/>
        </p:nvSpPr>
        <p:spPr>
          <a:xfrm>
            <a:off x="7216297" y="5184158"/>
            <a:ext cx="1149178" cy="104308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5B86565E-F10C-9662-E493-CCB0E006210E}"/>
              </a:ext>
            </a:extLst>
          </p:cNvPr>
          <p:cNvSpPr/>
          <p:nvPr/>
        </p:nvSpPr>
        <p:spPr>
          <a:xfrm>
            <a:off x="5402124" y="5518589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6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9F5F802-62F8-E275-CDED-67027083E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67" y="1828799"/>
            <a:ext cx="966284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7F7FF0-A40E-FA7E-0996-83885EEB7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79" y="3712716"/>
            <a:ext cx="7620000" cy="214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568A1C4E-2CBF-A563-D8BA-B1A2B609CF80}"/>
              </a:ext>
            </a:extLst>
          </p:cNvPr>
          <p:cNvSpPr/>
          <p:nvPr/>
        </p:nvSpPr>
        <p:spPr>
          <a:xfrm>
            <a:off x="9716813" y="3914981"/>
            <a:ext cx="451945" cy="45709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155A4BDB-0589-CEF4-643B-EF8D7EFF1407}"/>
              </a:ext>
            </a:extLst>
          </p:cNvPr>
          <p:cNvSpPr/>
          <p:nvPr/>
        </p:nvSpPr>
        <p:spPr>
          <a:xfrm>
            <a:off x="9716813" y="2916738"/>
            <a:ext cx="451945" cy="45709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860A621-F9DA-B534-7C7F-B6B2B529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8798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かごの　　と　れんらくちょうの　　を</a:t>
            </a:r>
            <a:br>
              <a:rPr lang="en-US" altLang="ja-JP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あわせて　だそう</a:t>
            </a:r>
            <a:endParaRPr lang="ja-JP" sz="6000" b="1"/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AE81766C-8AEB-E7DA-822C-0CC79D7DD09A}"/>
              </a:ext>
            </a:extLst>
          </p:cNvPr>
          <p:cNvSpPr/>
          <p:nvPr/>
        </p:nvSpPr>
        <p:spPr>
          <a:xfrm>
            <a:off x="10048679" y="199836"/>
            <a:ext cx="451945" cy="45709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D7E6D660-2F97-93D0-90AF-96678DABE32B}"/>
              </a:ext>
            </a:extLst>
          </p:cNvPr>
          <p:cNvSpPr/>
          <p:nvPr/>
        </p:nvSpPr>
        <p:spPr>
          <a:xfrm>
            <a:off x="3109766" y="209088"/>
            <a:ext cx="451945" cy="45709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8117039-CF1B-EDF3-5B94-F60662CF7C67}"/>
              </a:ext>
            </a:extLst>
          </p:cNvPr>
          <p:cNvSpPr/>
          <p:nvPr/>
        </p:nvSpPr>
        <p:spPr>
          <a:xfrm>
            <a:off x="5462337" y="2598821"/>
            <a:ext cx="2346158" cy="8301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/>
              <a:t>う　</a:t>
            </a:r>
            <a:r>
              <a:rPr kumimoji="1" lang="ja-JP" altLang="en-US" sz="4800" b="1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　え</a:t>
            </a:r>
            <a:r>
              <a:rPr kumimoji="1" lang="ja-JP" altLang="en-US" b="1"/>
              <a:t>え</a:t>
            </a:r>
          </a:p>
        </p:txBody>
      </p:sp>
    </p:spTree>
    <p:extLst>
      <p:ext uri="{BB962C8B-B14F-4D97-AF65-F5344CB8AC3E}">
        <p14:creationId xmlns:p14="http://schemas.microsoft.com/office/powerpoint/2010/main" val="157140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84B03D66-B76A-8C17-D438-D257DF65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できるようになったら</a:t>
            </a:r>
            <a:endParaRPr lang="ja-JP" b="1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9FC7A3A2-0D85-D74E-1B0C-4E84BBD34C01}"/>
              </a:ext>
            </a:extLst>
          </p:cNvPr>
          <p:cNvSpPr txBox="1">
            <a:spLocks/>
          </p:cNvSpPr>
          <p:nvPr/>
        </p:nvSpPr>
        <p:spPr>
          <a:xfrm>
            <a:off x="376106" y="2377440"/>
            <a:ext cx="11439787" cy="4229267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ja-JP" altLang="en-US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もっと　みえにくくなるよ</a:t>
            </a:r>
            <a:endParaRPr lang="en-US" altLang="ja-JP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8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ja-JP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ja-JP" altLang="en-US" sz="8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447DA039-38FF-0788-C23C-27C93DF54E4A}"/>
              </a:ext>
            </a:extLst>
          </p:cNvPr>
          <p:cNvSpPr/>
          <p:nvPr/>
        </p:nvSpPr>
        <p:spPr>
          <a:xfrm>
            <a:off x="3417182" y="5239363"/>
            <a:ext cx="1149178" cy="104308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1BF6588E-8CAB-4AA2-C43F-DCCC2ABE8690}"/>
              </a:ext>
            </a:extLst>
          </p:cNvPr>
          <p:cNvSpPr/>
          <p:nvPr/>
        </p:nvSpPr>
        <p:spPr>
          <a:xfrm>
            <a:off x="7216297" y="5184158"/>
            <a:ext cx="1149178" cy="104308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5B86565E-F10C-9662-E493-CCB0E006210E}"/>
              </a:ext>
            </a:extLst>
          </p:cNvPr>
          <p:cNvSpPr/>
          <p:nvPr/>
        </p:nvSpPr>
        <p:spPr>
          <a:xfrm>
            <a:off x="5402124" y="5518589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07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">
      <a:majorFont>
        <a:latin typeface="UD デジタル 教科書体 NK-B"/>
        <a:ea typeface="UD デジタル 教科書体 NK-B"/>
        <a:cs typeface=""/>
      </a:majorFont>
      <a:minorFont>
        <a:latin typeface="UD デジタル 教科書体 NK-B"/>
        <a:ea typeface="UD デジタル 教科書体 NK-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C9C9382D400B547B4592CD4E6B4B3D4" ma:contentTypeVersion="10" ma:contentTypeDescription="新しいドキュメントを作成します。" ma:contentTypeScope="" ma:versionID="efcbffe0d1e1d7575e525a8c626f8eb8">
  <xsd:schema xmlns:xsd="http://www.w3.org/2001/XMLSchema" xmlns:xs="http://www.w3.org/2001/XMLSchema" xmlns:p="http://schemas.microsoft.com/office/2006/metadata/properties" xmlns:ns3="1bb615af-ae55-47fb-a7fe-e3ee5c343675" targetNamespace="http://schemas.microsoft.com/office/2006/metadata/properties" ma:root="true" ma:fieldsID="4c44838fafbbac62a78cd43ce9e74018" ns3:_="">
    <xsd:import namespace="1bb615af-ae55-47fb-a7fe-e3ee5c34367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615af-ae55-47fb-a7fe-e3ee5c34367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4DEC89-36DF-4BE5-B0E5-8B8B7D6C9C0D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bb615af-ae55-47fb-a7fe-e3ee5c343675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58A4277-FC75-474F-B8C9-07499B7755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527BD8-6A89-4B9F-8CFA-895836F758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b615af-ae55-47fb-a7fe-e3ee5c3436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1010</Words>
  <Application>Microsoft Office PowerPoint</Application>
  <PresentationFormat>ワイド画面</PresentationFormat>
  <Paragraphs>181</Paragraphs>
  <Slides>27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27</vt:i4>
      </vt:variant>
    </vt:vector>
  </HeadingPairs>
  <TitlesOfParts>
    <vt:vector size="37" baseType="lpstr">
      <vt:lpstr>UD デジタル 教科書体 NK-B</vt:lpstr>
      <vt:lpstr>游ゴシック</vt:lpstr>
      <vt:lpstr>游ゴシック Light</vt:lpstr>
      <vt:lpstr>Arial</vt:lpstr>
      <vt:lpstr>Calibri</vt:lpstr>
      <vt:lpstr>Office テーマ</vt:lpstr>
      <vt:lpstr>Office テーマ</vt:lpstr>
      <vt:lpstr>Office テーマ</vt:lpstr>
      <vt:lpstr>Office テーマ</vt:lpstr>
      <vt:lpstr>Office テーマ</vt:lpstr>
      <vt:lpstr>PowerPoint プレゼンテーション</vt:lpstr>
      <vt:lpstr>１ねん　きらきらぷろじぇくと がんばること</vt:lpstr>
      <vt:lpstr>れんらくちょうの むきをそろえてだすと</vt:lpstr>
      <vt:lpstr>どうやってむきを　 そろえるの？　</vt:lpstr>
      <vt:lpstr>むきをそろえて　だそう</vt:lpstr>
      <vt:lpstr>かごの　　と　れんらくちょうの　　を あわせて　だそう</vt:lpstr>
      <vt:lpstr>できるようになったら</vt:lpstr>
      <vt:lpstr>かごの　　と　れんらくちょうの　　を あわせて　だそう</vt:lpstr>
      <vt:lpstr>できるようになったら</vt:lpstr>
      <vt:lpstr>かごの　　と　れんらくちょうの　　を あわせて　だそう</vt:lpstr>
      <vt:lpstr>できるようになったら</vt:lpstr>
      <vt:lpstr>「うえ」を　めじるしにして　だそう</vt:lpstr>
      <vt:lpstr>れんらくちょうのむきを　 　　　　　　　　　  　　　こ そろえてだした子は</vt:lpstr>
      <vt:lpstr>れんらくちょうを　だしたら</vt:lpstr>
      <vt:lpstr>おおきな　 まるに　 はろう</vt:lpstr>
      <vt:lpstr> むきを　そろえてだして   シールをはる   れんしゅうを　しよう</vt:lpstr>
      <vt:lpstr>れんらくちょうを　よういしよう</vt:lpstr>
      <vt:lpstr>    ①れんらくちょうのむきを　そろえてだす。  ②せんせいに　シールをもらう。  ③かみをはがして　すてる。  ④だいしに　はる。 　 ⑤すわる。  　  </vt:lpstr>
      <vt:lpstr> みんなで あおシールをはる </vt:lpstr>
      <vt:lpstr> めと　くちを かくと </vt:lpstr>
      <vt:lpstr>すまいるくんの　かんせい</vt:lpstr>
      <vt:lpstr>おおきな　 まるに　 はろう</vt:lpstr>
      <vt:lpstr>PowerPoint プレゼンテーション</vt:lpstr>
      <vt:lpstr>PowerPoint プレゼンテーション</vt:lpstr>
      <vt:lpstr>むきを　そろえてだす  みんなを　おうえんしているよ</vt:lpstr>
      <vt:lpstr>むきを　そろえて　だす みんなで　がんばりましょう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藤本 美恵</dc:creator>
  <cp:lastModifiedBy>藤本 美恵</cp:lastModifiedBy>
  <cp:revision>254</cp:revision>
  <cp:lastPrinted>2024-09-09T01:16:53Z</cp:lastPrinted>
  <dcterms:created xsi:type="dcterms:W3CDTF">2024-09-04T06:04:08Z</dcterms:created>
  <dcterms:modified xsi:type="dcterms:W3CDTF">2025-03-05T01:44:03Z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0x0101000C9C9382D400B547B4592CD4E6B4B3D4</vt:lpwstr>
  </property>
</Properties>
</file>