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4"/>
  </p:sldMasterIdLst>
  <p:sldIdLst>
    <p:sldId id="272" r:id="rId5"/>
  </p:sldIdLst>
  <p:sldSz cx="10439400" cy="14400213"/>
  <p:notesSz cx="6858000" cy="9144000"/>
  <p:defaultTextStyle>
    <a:defPPr>
      <a:defRPr lang="en-US"/>
    </a:defPPr>
    <a:lvl1pPr marL="0" algn="l" defTabSz="506898" rtl="0" eaLnBrk="1" latinLnBrk="0" hangingPunct="1">
      <a:defRPr sz="1996" kern="1200">
        <a:solidFill>
          <a:schemeClr val="tx1"/>
        </a:solidFill>
        <a:latin typeface="+mn-lt"/>
        <a:ea typeface="+mn-ea"/>
        <a:cs typeface="+mn-cs"/>
      </a:defRPr>
    </a:lvl1pPr>
    <a:lvl2pPr marL="506898" algn="l" defTabSz="506898" rtl="0" eaLnBrk="1" latinLnBrk="0" hangingPunct="1">
      <a:defRPr sz="1996" kern="1200">
        <a:solidFill>
          <a:schemeClr val="tx1"/>
        </a:solidFill>
        <a:latin typeface="+mn-lt"/>
        <a:ea typeface="+mn-ea"/>
        <a:cs typeface="+mn-cs"/>
      </a:defRPr>
    </a:lvl2pPr>
    <a:lvl3pPr marL="1013795" algn="l" defTabSz="506898" rtl="0" eaLnBrk="1" latinLnBrk="0" hangingPunct="1">
      <a:defRPr sz="1996" kern="1200">
        <a:solidFill>
          <a:schemeClr val="tx1"/>
        </a:solidFill>
        <a:latin typeface="+mn-lt"/>
        <a:ea typeface="+mn-ea"/>
        <a:cs typeface="+mn-cs"/>
      </a:defRPr>
    </a:lvl3pPr>
    <a:lvl4pPr marL="1520693" algn="l" defTabSz="506898" rtl="0" eaLnBrk="1" latinLnBrk="0" hangingPunct="1">
      <a:defRPr sz="1996" kern="1200">
        <a:solidFill>
          <a:schemeClr val="tx1"/>
        </a:solidFill>
        <a:latin typeface="+mn-lt"/>
        <a:ea typeface="+mn-ea"/>
        <a:cs typeface="+mn-cs"/>
      </a:defRPr>
    </a:lvl4pPr>
    <a:lvl5pPr marL="2027591" algn="l" defTabSz="506898" rtl="0" eaLnBrk="1" latinLnBrk="0" hangingPunct="1">
      <a:defRPr sz="1996" kern="1200">
        <a:solidFill>
          <a:schemeClr val="tx1"/>
        </a:solidFill>
        <a:latin typeface="+mn-lt"/>
        <a:ea typeface="+mn-ea"/>
        <a:cs typeface="+mn-cs"/>
      </a:defRPr>
    </a:lvl5pPr>
    <a:lvl6pPr marL="2534488" algn="l" defTabSz="506898" rtl="0" eaLnBrk="1" latinLnBrk="0" hangingPunct="1">
      <a:defRPr sz="1996" kern="1200">
        <a:solidFill>
          <a:schemeClr val="tx1"/>
        </a:solidFill>
        <a:latin typeface="+mn-lt"/>
        <a:ea typeface="+mn-ea"/>
        <a:cs typeface="+mn-cs"/>
      </a:defRPr>
    </a:lvl6pPr>
    <a:lvl7pPr marL="3041386" algn="l" defTabSz="506898" rtl="0" eaLnBrk="1" latinLnBrk="0" hangingPunct="1">
      <a:defRPr sz="1996" kern="1200">
        <a:solidFill>
          <a:schemeClr val="tx1"/>
        </a:solidFill>
        <a:latin typeface="+mn-lt"/>
        <a:ea typeface="+mn-ea"/>
        <a:cs typeface="+mn-cs"/>
      </a:defRPr>
    </a:lvl7pPr>
    <a:lvl8pPr marL="3548283" algn="l" defTabSz="506898" rtl="0" eaLnBrk="1" latinLnBrk="0" hangingPunct="1">
      <a:defRPr sz="1996" kern="1200">
        <a:solidFill>
          <a:schemeClr val="tx1"/>
        </a:solidFill>
        <a:latin typeface="+mn-lt"/>
        <a:ea typeface="+mn-ea"/>
        <a:cs typeface="+mn-cs"/>
      </a:defRPr>
    </a:lvl8pPr>
    <a:lvl9pPr marL="4055181" algn="l" defTabSz="506898" rtl="0" eaLnBrk="1" latinLnBrk="0" hangingPunct="1">
      <a:defRPr sz="199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37" d="100"/>
          <a:sy n="37" d="100"/>
        </p:scale>
        <p:origin x="1916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2955" y="2356703"/>
            <a:ext cx="8873490" cy="5013407"/>
          </a:xfrm>
        </p:spPr>
        <p:txBody>
          <a:bodyPr anchor="b"/>
          <a:lstStyle>
            <a:lvl1pPr algn="ctr">
              <a:defRPr sz="685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04925" y="7563446"/>
            <a:ext cx="7829550" cy="3476717"/>
          </a:xfrm>
        </p:spPr>
        <p:txBody>
          <a:bodyPr/>
          <a:lstStyle>
            <a:lvl1pPr marL="0" indent="0" algn="ctr">
              <a:buNone/>
              <a:defRPr sz="2740"/>
            </a:lvl1pPr>
            <a:lvl2pPr marL="521985" indent="0" algn="ctr">
              <a:buNone/>
              <a:defRPr sz="2283"/>
            </a:lvl2pPr>
            <a:lvl3pPr marL="1043970" indent="0" algn="ctr">
              <a:buNone/>
              <a:defRPr sz="2055"/>
            </a:lvl3pPr>
            <a:lvl4pPr marL="1565956" indent="0" algn="ctr">
              <a:buNone/>
              <a:defRPr sz="1827"/>
            </a:lvl4pPr>
            <a:lvl5pPr marL="2087941" indent="0" algn="ctr">
              <a:buNone/>
              <a:defRPr sz="1827"/>
            </a:lvl5pPr>
            <a:lvl6pPr marL="2609926" indent="0" algn="ctr">
              <a:buNone/>
              <a:defRPr sz="1827"/>
            </a:lvl6pPr>
            <a:lvl7pPr marL="3131911" indent="0" algn="ctr">
              <a:buNone/>
              <a:defRPr sz="1827"/>
            </a:lvl7pPr>
            <a:lvl8pPr marL="3653897" indent="0" algn="ctr">
              <a:buNone/>
              <a:defRPr sz="1827"/>
            </a:lvl8pPr>
            <a:lvl9pPr marL="4175882" indent="0" algn="ctr">
              <a:buNone/>
              <a:defRPr sz="1827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9425B-89DD-47A5-BC46-BECDE5166D3F}" type="datetimeFigureOut">
              <a:rPr kumimoji="1" lang="ja-JP" altLang="en-US" smtClean="0"/>
              <a:t>2025/2/12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21D3-32A0-410A-B9FE-FC61228DD2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71712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9425B-89DD-47A5-BC46-BECDE5166D3F}" type="datetimeFigureOut">
              <a:rPr kumimoji="1" lang="ja-JP" altLang="en-US" smtClean="0"/>
              <a:t>2025/2/12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21D3-32A0-410A-B9FE-FC61228DD2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6821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70696" y="766678"/>
            <a:ext cx="2250996" cy="1220351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17710" y="766678"/>
            <a:ext cx="6622494" cy="1220351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9425B-89DD-47A5-BC46-BECDE5166D3F}" type="datetimeFigureOut">
              <a:rPr kumimoji="1" lang="ja-JP" altLang="en-US" smtClean="0"/>
              <a:t>2025/2/12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21D3-32A0-410A-B9FE-FC61228DD2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7755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9425B-89DD-47A5-BC46-BECDE5166D3F}" type="datetimeFigureOut">
              <a:rPr kumimoji="1" lang="ja-JP" altLang="en-US" smtClean="0"/>
              <a:t>2025/2/12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21D3-32A0-410A-B9FE-FC61228DD2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3482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2272" y="3590057"/>
            <a:ext cx="9003983" cy="5990088"/>
          </a:xfrm>
        </p:spPr>
        <p:txBody>
          <a:bodyPr anchor="b"/>
          <a:lstStyle>
            <a:lvl1pPr>
              <a:defRPr sz="685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2272" y="9636813"/>
            <a:ext cx="9003983" cy="3150046"/>
          </a:xfrm>
        </p:spPr>
        <p:txBody>
          <a:bodyPr/>
          <a:lstStyle>
            <a:lvl1pPr marL="0" indent="0">
              <a:buNone/>
              <a:defRPr sz="2740">
                <a:solidFill>
                  <a:schemeClr val="tx1">
                    <a:tint val="82000"/>
                  </a:schemeClr>
                </a:solidFill>
              </a:defRPr>
            </a:lvl1pPr>
            <a:lvl2pPr marL="521985" indent="0">
              <a:buNone/>
              <a:defRPr sz="2283">
                <a:solidFill>
                  <a:schemeClr val="tx1">
                    <a:tint val="82000"/>
                  </a:schemeClr>
                </a:solidFill>
              </a:defRPr>
            </a:lvl2pPr>
            <a:lvl3pPr marL="1043970" indent="0">
              <a:buNone/>
              <a:defRPr sz="2055">
                <a:solidFill>
                  <a:schemeClr val="tx1">
                    <a:tint val="82000"/>
                  </a:schemeClr>
                </a:solidFill>
              </a:defRPr>
            </a:lvl3pPr>
            <a:lvl4pPr marL="1565956" indent="0">
              <a:buNone/>
              <a:defRPr sz="1827">
                <a:solidFill>
                  <a:schemeClr val="tx1">
                    <a:tint val="82000"/>
                  </a:schemeClr>
                </a:solidFill>
              </a:defRPr>
            </a:lvl4pPr>
            <a:lvl5pPr marL="2087941" indent="0">
              <a:buNone/>
              <a:defRPr sz="1827">
                <a:solidFill>
                  <a:schemeClr val="tx1">
                    <a:tint val="82000"/>
                  </a:schemeClr>
                </a:solidFill>
              </a:defRPr>
            </a:lvl5pPr>
            <a:lvl6pPr marL="2609926" indent="0">
              <a:buNone/>
              <a:defRPr sz="1827">
                <a:solidFill>
                  <a:schemeClr val="tx1">
                    <a:tint val="82000"/>
                  </a:schemeClr>
                </a:solidFill>
              </a:defRPr>
            </a:lvl6pPr>
            <a:lvl7pPr marL="3131911" indent="0">
              <a:buNone/>
              <a:defRPr sz="1827">
                <a:solidFill>
                  <a:schemeClr val="tx1">
                    <a:tint val="82000"/>
                  </a:schemeClr>
                </a:solidFill>
              </a:defRPr>
            </a:lvl7pPr>
            <a:lvl8pPr marL="3653897" indent="0">
              <a:buNone/>
              <a:defRPr sz="1827">
                <a:solidFill>
                  <a:schemeClr val="tx1">
                    <a:tint val="82000"/>
                  </a:schemeClr>
                </a:solidFill>
              </a:defRPr>
            </a:lvl8pPr>
            <a:lvl9pPr marL="4175882" indent="0">
              <a:buNone/>
              <a:defRPr sz="1827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9425B-89DD-47A5-BC46-BECDE5166D3F}" type="datetimeFigureOut">
              <a:rPr kumimoji="1" lang="ja-JP" altLang="en-US" smtClean="0"/>
              <a:t>2025/2/12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21D3-32A0-410A-B9FE-FC61228DD2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9365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7709" y="3833390"/>
            <a:ext cx="4436745" cy="913680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84946" y="3833390"/>
            <a:ext cx="4436745" cy="913680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9425B-89DD-47A5-BC46-BECDE5166D3F}" type="datetimeFigureOut">
              <a:rPr kumimoji="1" lang="ja-JP" altLang="en-US" smtClean="0"/>
              <a:t>2025/2/12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21D3-32A0-410A-B9FE-FC61228DD2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2415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068" y="766681"/>
            <a:ext cx="9003983" cy="278337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9070" y="3530053"/>
            <a:ext cx="4416355" cy="1730025"/>
          </a:xfrm>
        </p:spPr>
        <p:txBody>
          <a:bodyPr anchor="b"/>
          <a:lstStyle>
            <a:lvl1pPr marL="0" indent="0">
              <a:buNone/>
              <a:defRPr sz="2740" b="1"/>
            </a:lvl1pPr>
            <a:lvl2pPr marL="521985" indent="0">
              <a:buNone/>
              <a:defRPr sz="2283" b="1"/>
            </a:lvl2pPr>
            <a:lvl3pPr marL="1043970" indent="0">
              <a:buNone/>
              <a:defRPr sz="2055" b="1"/>
            </a:lvl3pPr>
            <a:lvl4pPr marL="1565956" indent="0">
              <a:buNone/>
              <a:defRPr sz="1827" b="1"/>
            </a:lvl4pPr>
            <a:lvl5pPr marL="2087941" indent="0">
              <a:buNone/>
              <a:defRPr sz="1827" b="1"/>
            </a:lvl5pPr>
            <a:lvl6pPr marL="2609926" indent="0">
              <a:buNone/>
              <a:defRPr sz="1827" b="1"/>
            </a:lvl6pPr>
            <a:lvl7pPr marL="3131911" indent="0">
              <a:buNone/>
              <a:defRPr sz="1827" b="1"/>
            </a:lvl7pPr>
            <a:lvl8pPr marL="3653897" indent="0">
              <a:buNone/>
              <a:defRPr sz="1827" b="1"/>
            </a:lvl8pPr>
            <a:lvl9pPr marL="4175882" indent="0">
              <a:buNone/>
              <a:defRPr sz="182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0" y="5260078"/>
            <a:ext cx="4416355" cy="773678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84947" y="3530053"/>
            <a:ext cx="4438105" cy="1730025"/>
          </a:xfrm>
        </p:spPr>
        <p:txBody>
          <a:bodyPr anchor="b"/>
          <a:lstStyle>
            <a:lvl1pPr marL="0" indent="0">
              <a:buNone/>
              <a:defRPr sz="2740" b="1"/>
            </a:lvl1pPr>
            <a:lvl2pPr marL="521985" indent="0">
              <a:buNone/>
              <a:defRPr sz="2283" b="1"/>
            </a:lvl2pPr>
            <a:lvl3pPr marL="1043970" indent="0">
              <a:buNone/>
              <a:defRPr sz="2055" b="1"/>
            </a:lvl3pPr>
            <a:lvl4pPr marL="1565956" indent="0">
              <a:buNone/>
              <a:defRPr sz="1827" b="1"/>
            </a:lvl4pPr>
            <a:lvl5pPr marL="2087941" indent="0">
              <a:buNone/>
              <a:defRPr sz="1827" b="1"/>
            </a:lvl5pPr>
            <a:lvl6pPr marL="2609926" indent="0">
              <a:buNone/>
              <a:defRPr sz="1827" b="1"/>
            </a:lvl6pPr>
            <a:lvl7pPr marL="3131911" indent="0">
              <a:buNone/>
              <a:defRPr sz="1827" b="1"/>
            </a:lvl7pPr>
            <a:lvl8pPr marL="3653897" indent="0">
              <a:buNone/>
              <a:defRPr sz="1827" b="1"/>
            </a:lvl8pPr>
            <a:lvl9pPr marL="4175882" indent="0">
              <a:buNone/>
              <a:defRPr sz="182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84947" y="5260078"/>
            <a:ext cx="4438105" cy="773678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9425B-89DD-47A5-BC46-BECDE5166D3F}" type="datetimeFigureOut">
              <a:rPr kumimoji="1" lang="ja-JP" altLang="en-US" smtClean="0"/>
              <a:t>2025/2/12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21D3-32A0-410A-B9FE-FC61228DD2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15925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9425B-89DD-47A5-BC46-BECDE5166D3F}" type="datetimeFigureOut">
              <a:rPr kumimoji="1" lang="ja-JP" altLang="en-US" smtClean="0"/>
              <a:t>2025/2/12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21D3-32A0-410A-B9FE-FC61228DD2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8478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9425B-89DD-47A5-BC46-BECDE5166D3F}" type="datetimeFigureOut">
              <a:rPr kumimoji="1" lang="ja-JP" altLang="en-US" smtClean="0"/>
              <a:t>2025/2/12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21D3-32A0-410A-B9FE-FC61228DD2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493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069" y="960014"/>
            <a:ext cx="3366978" cy="3360050"/>
          </a:xfrm>
        </p:spPr>
        <p:txBody>
          <a:bodyPr anchor="b"/>
          <a:lstStyle>
            <a:lvl1pPr>
              <a:defRPr sz="365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38105" y="2073367"/>
            <a:ext cx="5284946" cy="10233485"/>
          </a:xfrm>
        </p:spPr>
        <p:txBody>
          <a:bodyPr/>
          <a:lstStyle>
            <a:lvl1pPr>
              <a:defRPr sz="3653"/>
            </a:lvl1pPr>
            <a:lvl2pPr>
              <a:defRPr sz="3197"/>
            </a:lvl2pPr>
            <a:lvl3pPr>
              <a:defRPr sz="2740"/>
            </a:lvl3pPr>
            <a:lvl4pPr>
              <a:defRPr sz="2283"/>
            </a:lvl4pPr>
            <a:lvl5pPr>
              <a:defRPr sz="2283"/>
            </a:lvl5pPr>
            <a:lvl6pPr>
              <a:defRPr sz="2283"/>
            </a:lvl6pPr>
            <a:lvl7pPr>
              <a:defRPr sz="2283"/>
            </a:lvl7pPr>
            <a:lvl8pPr>
              <a:defRPr sz="2283"/>
            </a:lvl8pPr>
            <a:lvl9pPr>
              <a:defRPr sz="228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9069" y="4320064"/>
            <a:ext cx="3366978" cy="8003453"/>
          </a:xfrm>
        </p:spPr>
        <p:txBody>
          <a:bodyPr/>
          <a:lstStyle>
            <a:lvl1pPr marL="0" indent="0">
              <a:buNone/>
              <a:defRPr sz="1827"/>
            </a:lvl1pPr>
            <a:lvl2pPr marL="521985" indent="0">
              <a:buNone/>
              <a:defRPr sz="1598"/>
            </a:lvl2pPr>
            <a:lvl3pPr marL="1043970" indent="0">
              <a:buNone/>
              <a:defRPr sz="1370"/>
            </a:lvl3pPr>
            <a:lvl4pPr marL="1565956" indent="0">
              <a:buNone/>
              <a:defRPr sz="1142"/>
            </a:lvl4pPr>
            <a:lvl5pPr marL="2087941" indent="0">
              <a:buNone/>
              <a:defRPr sz="1142"/>
            </a:lvl5pPr>
            <a:lvl6pPr marL="2609926" indent="0">
              <a:buNone/>
              <a:defRPr sz="1142"/>
            </a:lvl6pPr>
            <a:lvl7pPr marL="3131911" indent="0">
              <a:buNone/>
              <a:defRPr sz="1142"/>
            </a:lvl7pPr>
            <a:lvl8pPr marL="3653897" indent="0">
              <a:buNone/>
              <a:defRPr sz="1142"/>
            </a:lvl8pPr>
            <a:lvl9pPr marL="4175882" indent="0">
              <a:buNone/>
              <a:defRPr sz="114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9425B-89DD-47A5-BC46-BECDE5166D3F}" type="datetimeFigureOut">
              <a:rPr kumimoji="1" lang="ja-JP" altLang="en-US" smtClean="0"/>
              <a:t>2025/2/12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21D3-32A0-410A-B9FE-FC61228DD2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0386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069" y="960014"/>
            <a:ext cx="3366978" cy="3360050"/>
          </a:xfrm>
        </p:spPr>
        <p:txBody>
          <a:bodyPr anchor="b"/>
          <a:lstStyle>
            <a:lvl1pPr>
              <a:defRPr sz="365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38105" y="2073367"/>
            <a:ext cx="5284946" cy="10233485"/>
          </a:xfrm>
        </p:spPr>
        <p:txBody>
          <a:bodyPr anchor="t"/>
          <a:lstStyle>
            <a:lvl1pPr marL="0" indent="0">
              <a:buNone/>
              <a:defRPr sz="3653"/>
            </a:lvl1pPr>
            <a:lvl2pPr marL="521985" indent="0">
              <a:buNone/>
              <a:defRPr sz="3197"/>
            </a:lvl2pPr>
            <a:lvl3pPr marL="1043970" indent="0">
              <a:buNone/>
              <a:defRPr sz="2740"/>
            </a:lvl3pPr>
            <a:lvl4pPr marL="1565956" indent="0">
              <a:buNone/>
              <a:defRPr sz="2283"/>
            </a:lvl4pPr>
            <a:lvl5pPr marL="2087941" indent="0">
              <a:buNone/>
              <a:defRPr sz="2283"/>
            </a:lvl5pPr>
            <a:lvl6pPr marL="2609926" indent="0">
              <a:buNone/>
              <a:defRPr sz="2283"/>
            </a:lvl6pPr>
            <a:lvl7pPr marL="3131911" indent="0">
              <a:buNone/>
              <a:defRPr sz="2283"/>
            </a:lvl7pPr>
            <a:lvl8pPr marL="3653897" indent="0">
              <a:buNone/>
              <a:defRPr sz="2283"/>
            </a:lvl8pPr>
            <a:lvl9pPr marL="4175882" indent="0">
              <a:buNone/>
              <a:defRPr sz="2283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9069" y="4320064"/>
            <a:ext cx="3366978" cy="8003453"/>
          </a:xfrm>
        </p:spPr>
        <p:txBody>
          <a:bodyPr/>
          <a:lstStyle>
            <a:lvl1pPr marL="0" indent="0">
              <a:buNone/>
              <a:defRPr sz="1827"/>
            </a:lvl1pPr>
            <a:lvl2pPr marL="521985" indent="0">
              <a:buNone/>
              <a:defRPr sz="1598"/>
            </a:lvl2pPr>
            <a:lvl3pPr marL="1043970" indent="0">
              <a:buNone/>
              <a:defRPr sz="1370"/>
            </a:lvl3pPr>
            <a:lvl4pPr marL="1565956" indent="0">
              <a:buNone/>
              <a:defRPr sz="1142"/>
            </a:lvl4pPr>
            <a:lvl5pPr marL="2087941" indent="0">
              <a:buNone/>
              <a:defRPr sz="1142"/>
            </a:lvl5pPr>
            <a:lvl6pPr marL="2609926" indent="0">
              <a:buNone/>
              <a:defRPr sz="1142"/>
            </a:lvl6pPr>
            <a:lvl7pPr marL="3131911" indent="0">
              <a:buNone/>
              <a:defRPr sz="1142"/>
            </a:lvl7pPr>
            <a:lvl8pPr marL="3653897" indent="0">
              <a:buNone/>
              <a:defRPr sz="1142"/>
            </a:lvl8pPr>
            <a:lvl9pPr marL="4175882" indent="0">
              <a:buNone/>
              <a:defRPr sz="114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9425B-89DD-47A5-BC46-BECDE5166D3F}" type="datetimeFigureOut">
              <a:rPr kumimoji="1" lang="ja-JP" altLang="en-US" smtClean="0"/>
              <a:t>2025/2/12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21D3-32A0-410A-B9FE-FC61228DD2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3415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17709" y="766681"/>
            <a:ext cx="9003983" cy="27833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7709" y="3833390"/>
            <a:ext cx="9003983" cy="91368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7709" y="13346867"/>
            <a:ext cx="2348865" cy="766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70">
                <a:solidFill>
                  <a:schemeClr val="tx1">
                    <a:tint val="82000"/>
                  </a:schemeClr>
                </a:solidFill>
                <a:latin typeface="UD デジタル 教科書体 NK-B" panose="02020700000000000000" pitchFamily="18" charset="-128"/>
              </a:defRPr>
            </a:lvl1pPr>
          </a:lstStyle>
          <a:p>
            <a:fld id="{5449425B-89DD-47A5-BC46-BECDE5166D3F}" type="datetimeFigureOut">
              <a:rPr kumimoji="1" lang="ja-JP" altLang="en-US" smtClean="0"/>
              <a:pPr/>
              <a:t>2025/2/12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58051" y="13346867"/>
            <a:ext cx="3523298" cy="766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70">
                <a:solidFill>
                  <a:schemeClr val="tx1">
                    <a:tint val="82000"/>
                  </a:schemeClr>
                </a:solidFill>
                <a:latin typeface="UD デジタル 教科書体 NK-B" panose="02020700000000000000" pitchFamily="18" charset="-128"/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72826" y="13346867"/>
            <a:ext cx="2348865" cy="766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70">
                <a:solidFill>
                  <a:schemeClr val="tx1">
                    <a:tint val="82000"/>
                  </a:schemeClr>
                </a:solidFill>
                <a:latin typeface="UD デジタル 教科書体 NK-B" panose="02020700000000000000" pitchFamily="18" charset="-128"/>
              </a:defRPr>
            </a:lvl1pPr>
          </a:lstStyle>
          <a:p>
            <a:fld id="{42B221D3-32A0-410A-B9FE-FC61228DD261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06577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l" defTabSz="1043970" rtl="0" eaLnBrk="1" latinLnBrk="0" hangingPunct="1">
        <a:lnSpc>
          <a:spcPct val="90000"/>
        </a:lnSpc>
        <a:spcBef>
          <a:spcPct val="0"/>
        </a:spcBef>
        <a:buNone/>
        <a:defRPr kumimoji="1" sz="502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0993" indent="-260993" algn="l" defTabSz="1043970" rtl="0" eaLnBrk="1" latinLnBrk="0" hangingPunct="1">
        <a:lnSpc>
          <a:spcPct val="90000"/>
        </a:lnSpc>
        <a:spcBef>
          <a:spcPts val="1142"/>
        </a:spcBef>
        <a:buFont typeface="Arial" panose="020B0604020202020204" pitchFamily="34" charset="0"/>
        <a:buChar char="•"/>
        <a:defRPr kumimoji="1" sz="3197" kern="1200">
          <a:solidFill>
            <a:schemeClr val="tx1"/>
          </a:solidFill>
          <a:latin typeface="UD デジタル 教科書体 NK-B" panose="02020700000000000000" pitchFamily="18" charset="-128"/>
          <a:ea typeface="+mn-ea"/>
          <a:cs typeface="+mn-cs"/>
        </a:defRPr>
      </a:lvl1pPr>
      <a:lvl2pPr marL="782978" indent="-260993" algn="l" defTabSz="1043970" rtl="0" eaLnBrk="1" latinLnBrk="0" hangingPunct="1">
        <a:lnSpc>
          <a:spcPct val="90000"/>
        </a:lnSpc>
        <a:spcBef>
          <a:spcPts val="571"/>
        </a:spcBef>
        <a:buFont typeface="Arial" panose="020B0604020202020204" pitchFamily="34" charset="0"/>
        <a:buChar char="•"/>
        <a:defRPr kumimoji="1" sz="2740" kern="1200">
          <a:solidFill>
            <a:schemeClr val="tx1"/>
          </a:solidFill>
          <a:latin typeface="UD デジタル 教科書体 NK-B" panose="02020700000000000000" pitchFamily="18" charset="-128"/>
          <a:ea typeface="+mn-ea"/>
          <a:cs typeface="+mn-cs"/>
        </a:defRPr>
      </a:lvl2pPr>
      <a:lvl3pPr marL="1304963" indent="-260993" algn="l" defTabSz="1043970" rtl="0" eaLnBrk="1" latinLnBrk="0" hangingPunct="1">
        <a:lnSpc>
          <a:spcPct val="90000"/>
        </a:lnSpc>
        <a:spcBef>
          <a:spcPts val="571"/>
        </a:spcBef>
        <a:buFont typeface="Arial" panose="020B0604020202020204" pitchFamily="34" charset="0"/>
        <a:buChar char="•"/>
        <a:defRPr kumimoji="1" sz="2283" kern="1200">
          <a:solidFill>
            <a:schemeClr val="tx1"/>
          </a:solidFill>
          <a:latin typeface="UD デジタル 教科書体 NK-B" panose="02020700000000000000" pitchFamily="18" charset="-128"/>
          <a:ea typeface="+mn-ea"/>
          <a:cs typeface="+mn-cs"/>
        </a:defRPr>
      </a:lvl3pPr>
      <a:lvl4pPr marL="1826948" indent="-260993" algn="l" defTabSz="1043970" rtl="0" eaLnBrk="1" latinLnBrk="0" hangingPunct="1">
        <a:lnSpc>
          <a:spcPct val="90000"/>
        </a:lnSpc>
        <a:spcBef>
          <a:spcPts val="571"/>
        </a:spcBef>
        <a:buFont typeface="Arial" panose="020B0604020202020204" pitchFamily="34" charset="0"/>
        <a:buChar char="•"/>
        <a:defRPr kumimoji="1" sz="2055" kern="1200">
          <a:solidFill>
            <a:schemeClr val="tx1"/>
          </a:solidFill>
          <a:latin typeface="UD デジタル 教科書体 NK-B" panose="02020700000000000000" pitchFamily="18" charset="-128"/>
          <a:ea typeface="+mn-ea"/>
          <a:cs typeface="+mn-cs"/>
        </a:defRPr>
      </a:lvl4pPr>
      <a:lvl5pPr marL="2348934" indent="-260993" algn="l" defTabSz="1043970" rtl="0" eaLnBrk="1" latinLnBrk="0" hangingPunct="1">
        <a:lnSpc>
          <a:spcPct val="90000"/>
        </a:lnSpc>
        <a:spcBef>
          <a:spcPts val="571"/>
        </a:spcBef>
        <a:buFont typeface="Arial" panose="020B0604020202020204" pitchFamily="34" charset="0"/>
        <a:buChar char="•"/>
        <a:defRPr kumimoji="1" sz="2055" kern="1200">
          <a:solidFill>
            <a:schemeClr val="tx1"/>
          </a:solidFill>
          <a:latin typeface="UD デジタル 教科書体 NK-B" panose="02020700000000000000" pitchFamily="18" charset="-128"/>
          <a:ea typeface="+mn-ea"/>
          <a:cs typeface="+mn-cs"/>
        </a:defRPr>
      </a:lvl5pPr>
      <a:lvl6pPr marL="2870919" indent="-260993" algn="l" defTabSz="1043970" rtl="0" eaLnBrk="1" latinLnBrk="0" hangingPunct="1">
        <a:lnSpc>
          <a:spcPct val="90000"/>
        </a:lnSpc>
        <a:spcBef>
          <a:spcPts val="571"/>
        </a:spcBef>
        <a:buFont typeface="Arial" panose="020B0604020202020204" pitchFamily="34" charset="0"/>
        <a:buChar char="•"/>
        <a:defRPr kumimoji="1" sz="2055" kern="1200">
          <a:solidFill>
            <a:schemeClr val="tx1"/>
          </a:solidFill>
          <a:latin typeface="+mn-lt"/>
          <a:ea typeface="+mn-ea"/>
          <a:cs typeface="+mn-cs"/>
        </a:defRPr>
      </a:lvl6pPr>
      <a:lvl7pPr marL="3392904" indent="-260993" algn="l" defTabSz="1043970" rtl="0" eaLnBrk="1" latinLnBrk="0" hangingPunct="1">
        <a:lnSpc>
          <a:spcPct val="90000"/>
        </a:lnSpc>
        <a:spcBef>
          <a:spcPts val="571"/>
        </a:spcBef>
        <a:buFont typeface="Arial" panose="020B0604020202020204" pitchFamily="34" charset="0"/>
        <a:buChar char="•"/>
        <a:defRPr kumimoji="1" sz="2055" kern="1200">
          <a:solidFill>
            <a:schemeClr val="tx1"/>
          </a:solidFill>
          <a:latin typeface="+mn-lt"/>
          <a:ea typeface="+mn-ea"/>
          <a:cs typeface="+mn-cs"/>
        </a:defRPr>
      </a:lvl7pPr>
      <a:lvl8pPr marL="3914889" indent="-260993" algn="l" defTabSz="1043970" rtl="0" eaLnBrk="1" latinLnBrk="0" hangingPunct="1">
        <a:lnSpc>
          <a:spcPct val="90000"/>
        </a:lnSpc>
        <a:spcBef>
          <a:spcPts val="571"/>
        </a:spcBef>
        <a:buFont typeface="Arial" panose="020B0604020202020204" pitchFamily="34" charset="0"/>
        <a:buChar char="•"/>
        <a:defRPr kumimoji="1" sz="2055" kern="1200">
          <a:solidFill>
            <a:schemeClr val="tx1"/>
          </a:solidFill>
          <a:latin typeface="+mn-lt"/>
          <a:ea typeface="+mn-ea"/>
          <a:cs typeface="+mn-cs"/>
        </a:defRPr>
      </a:lvl8pPr>
      <a:lvl9pPr marL="4436875" indent="-260993" algn="l" defTabSz="1043970" rtl="0" eaLnBrk="1" latinLnBrk="0" hangingPunct="1">
        <a:lnSpc>
          <a:spcPct val="90000"/>
        </a:lnSpc>
        <a:spcBef>
          <a:spcPts val="571"/>
        </a:spcBef>
        <a:buFont typeface="Arial" panose="020B0604020202020204" pitchFamily="34" charset="0"/>
        <a:buChar char="•"/>
        <a:defRPr kumimoji="1" sz="205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43970" rtl="0" eaLnBrk="1" latinLnBrk="0" hangingPunct="1">
        <a:defRPr kumimoji="1" sz="2055" kern="1200">
          <a:solidFill>
            <a:schemeClr val="tx1"/>
          </a:solidFill>
          <a:latin typeface="+mn-lt"/>
          <a:ea typeface="+mn-ea"/>
          <a:cs typeface="+mn-cs"/>
        </a:defRPr>
      </a:lvl1pPr>
      <a:lvl2pPr marL="521985" algn="l" defTabSz="1043970" rtl="0" eaLnBrk="1" latinLnBrk="0" hangingPunct="1">
        <a:defRPr kumimoji="1" sz="2055" kern="1200">
          <a:solidFill>
            <a:schemeClr val="tx1"/>
          </a:solidFill>
          <a:latin typeface="+mn-lt"/>
          <a:ea typeface="+mn-ea"/>
          <a:cs typeface="+mn-cs"/>
        </a:defRPr>
      </a:lvl2pPr>
      <a:lvl3pPr marL="1043970" algn="l" defTabSz="1043970" rtl="0" eaLnBrk="1" latinLnBrk="0" hangingPunct="1">
        <a:defRPr kumimoji="1" sz="2055" kern="1200">
          <a:solidFill>
            <a:schemeClr val="tx1"/>
          </a:solidFill>
          <a:latin typeface="+mn-lt"/>
          <a:ea typeface="+mn-ea"/>
          <a:cs typeface="+mn-cs"/>
        </a:defRPr>
      </a:lvl3pPr>
      <a:lvl4pPr marL="1565956" algn="l" defTabSz="1043970" rtl="0" eaLnBrk="1" latinLnBrk="0" hangingPunct="1">
        <a:defRPr kumimoji="1" sz="2055" kern="1200">
          <a:solidFill>
            <a:schemeClr val="tx1"/>
          </a:solidFill>
          <a:latin typeface="+mn-lt"/>
          <a:ea typeface="+mn-ea"/>
          <a:cs typeface="+mn-cs"/>
        </a:defRPr>
      </a:lvl4pPr>
      <a:lvl5pPr marL="2087941" algn="l" defTabSz="1043970" rtl="0" eaLnBrk="1" latinLnBrk="0" hangingPunct="1">
        <a:defRPr kumimoji="1" sz="2055" kern="1200">
          <a:solidFill>
            <a:schemeClr val="tx1"/>
          </a:solidFill>
          <a:latin typeface="+mn-lt"/>
          <a:ea typeface="+mn-ea"/>
          <a:cs typeface="+mn-cs"/>
        </a:defRPr>
      </a:lvl5pPr>
      <a:lvl6pPr marL="2609926" algn="l" defTabSz="1043970" rtl="0" eaLnBrk="1" latinLnBrk="0" hangingPunct="1">
        <a:defRPr kumimoji="1" sz="2055" kern="1200">
          <a:solidFill>
            <a:schemeClr val="tx1"/>
          </a:solidFill>
          <a:latin typeface="+mn-lt"/>
          <a:ea typeface="+mn-ea"/>
          <a:cs typeface="+mn-cs"/>
        </a:defRPr>
      </a:lvl6pPr>
      <a:lvl7pPr marL="3131911" algn="l" defTabSz="1043970" rtl="0" eaLnBrk="1" latinLnBrk="0" hangingPunct="1">
        <a:defRPr kumimoji="1" sz="2055" kern="1200">
          <a:solidFill>
            <a:schemeClr val="tx1"/>
          </a:solidFill>
          <a:latin typeface="+mn-lt"/>
          <a:ea typeface="+mn-ea"/>
          <a:cs typeface="+mn-cs"/>
        </a:defRPr>
      </a:lvl7pPr>
      <a:lvl8pPr marL="3653897" algn="l" defTabSz="1043970" rtl="0" eaLnBrk="1" latinLnBrk="0" hangingPunct="1">
        <a:defRPr kumimoji="1" sz="2055" kern="1200">
          <a:solidFill>
            <a:schemeClr val="tx1"/>
          </a:solidFill>
          <a:latin typeface="+mn-lt"/>
          <a:ea typeface="+mn-ea"/>
          <a:cs typeface="+mn-cs"/>
        </a:defRPr>
      </a:lvl8pPr>
      <a:lvl9pPr marL="4175882" algn="l" defTabSz="1043970" rtl="0" eaLnBrk="1" latinLnBrk="0" hangingPunct="1">
        <a:defRPr kumimoji="1" sz="205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332ABA2-3261-02B7-6AD5-444ABF7884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0439400" cy="1685134"/>
          </a:xfrm>
          <a:solidFill>
            <a:srgbClr val="FFFF00"/>
          </a:solidFill>
          <a:ln w="57150">
            <a:solidFill>
              <a:schemeClr val="tx1"/>
            </a:solidFill>
          </a:ln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r>
              <a:rPr kumimoji="1" lang="ja-JP" altLang="en-US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よいしせいで　すわろう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AB7B32F3-3A60-FD6D-2B86-640B88B3D1E3}"/>
              </a:ext>
            </a:extLst>
          </p:cNvPr>
          <p:cNvSpPr/>
          <p:nvPr/>
        </p:nvSpPr>
        <p:spPr>
          <a:xfrm>
            <a:off x="907866" y="13114920"/>
            <a:ext cx="8623669" cy="9436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349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すまいるくんが　おうえんしているよ！</a:t>
            </a:r>
          </a:p>
        </p:txBody>
      </p:sp>
      <p:sp>
        <p:nvSpPr>
          <p:cNvPr id="3" name="円: 塗りつぶしなし 2">
            <a:extLst>
              <a:ext uri="{FF2B5EF4-FFF2-40B4-BE49-F238E27FC236}">
                <a16:creationId xmlns:a16="http://schemas.microsoft.com/office/drawing/2014/main" id="{BF396BA3-3671-1E7F-FD00-0965F282FE8B}"/>
              </a:ext>
            </a:extLst>
          </p:cNvPr>
          <p:cNvSpPr/>
          <p:nvPr/>
        </p:nvSpPr>
        <p:spPr>
          <a:xfrm>
            <a:off x="543455" y="2801908"/>
            <a:ext cx="9352491" cy="8796396"/>
          </a:xfrm>
          <a:prstGeom prst="donut">
            <a:avLst>
              <a:gd name="adj" fmla="val 2476"/>
            </a:avLst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170" dirty="0">
              <a:solidFill>
                <a:schemeClr val="tx1"/>
              </a:solidFill>
              <a:latin typeface="UD デジタル 教科書体 NK-B" panose="02020700000000000000" pitchFamily="18" charset="-128"/>
            </a:endParaRP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85DCA7E0-177E-CCA3-37FF-6E2BD43316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847" y="10963848"/>
            <a:ext cx="1597303" cy="2151072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C3C28FF5-121D-68B9-4E4F-4E756A8D7A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44793" y="10813918"/>
            <a:ext cx="1579364" cy="2126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228854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0C9C9382D400B547B4592CD4E6B4B3D4" ma:contentTypeVersion="10" ma:contentTypeDescription="新しいドキュメントを作成します。" ma:contentTypeScope="" ma:versionID="efcbffe0d1e1d7575e525a8c626f8eb8">
  <xsd:schema xmlns:xsd="http://www.w3.org/2001/XMLSchema" xmlns:xs="http://www.w3.org/2001/XMLSchema" xmlns:p="http://schemas.microsoft.com/office/2006/metadata/properties" xmlns:ns3="1bb615af-ae55-47fb-a7fe-e3ee5c343675" targetNamespace="http://schemas.microsoft.com/office/2006/metadata/properties" ma:root="true" ma:fieldsID="4c44838fafbbac62a78cd43ce9e74018" ns3:_="">
    <xsd:import namespace="1bb615af-ae55-47fb-a7fe-e3ee5c343675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MediaServiceGenerationTime" minOccurs="0"/>
                <xsd:element ref="ns3:MediaServiceEventHashCode" minOccurs="0"/>
                <xsd:element ref="ns3:MediaServiceSystemTags" minOccurs="0"/>
                <xsd:element ref="ns3:MediaLengthInSeconds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b615af-ae55-47fb-a7fe-e3ee5c343675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ystemTags" ma:index="15" nillable="true" ma:displayName="MediaServiceSystemTags" ma:hidden="true" ma:internalName="MediaServiceSystemTags" ma:readOnly="true">
      <xsd:simpleType>
        <xsd:restriction base="dms:Note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2719AE7-1735-46D7-B515-EEEFEA215F3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bb615af-ae55-47fb-a7fe-e3ee5c34367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B42D2B8-DB3C-4BCA-B614-8866DD4D4C66}">
  <ds:schemaRefs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purl.org/dc/dcmitype/"/>
    <ds:schemaRef ds:uri="http://purl.org/dc/elements/1.1/"/>
    <ds:schemaRef ds:uri="http://schemas.microsoft.com/office/infopath/2007/PartnerControls"/>
    <ds:schemaRef ds:uri="1bb615af-ae55-47fb-a7fe-e3ee5c343675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EDD5FEFC-FE35-4280-994E-C34A821DFEC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1347</TotalTime>
  <Words>14</Words>
  <Application>Microsoft Office PowerPoint</Application>
  <PresentationFormat>ユーザー設定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UD デジタル 教科書体 NK-B</vt:lpstr>
      <vt:lpstr>Aptos Display</vt:lpstr>
      <vt:lpstr>Arial</vt:lpstr>
      <vt:lpstr>1_Office テーマ</vt:lpstr>
      <vt:lpstr>よいしせいで　すわろう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すいとうを　かごにいれよう</dc:title>
  <dc:creator>藤本 美恵</dc:creator>
  <cp:lastModifiedBy>藤本 美恵</cp:lastModifiedBy>
  <cp:revision>25</cp:revision>
  <dcterms:created xsi:type="dcterms:W3CDTF">2024-08-28T04:42:24Z</dcterms:created>
  <dcterms:modified xsi:type="dcterms:W3CDTF">2025-02-12T06:13:43Z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0x0101000C9C9382D400B547B4592CD4E6B4B3D4</vt:lpwstr>
  </property>
</Properties>
</file>