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58" r:id="rId6"/>
  </p:sldIdLst>
  <p:sldSz cx="12192000" cy="68580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92FA05-BD87-47E7-93C6-D07625A4F7C9}" v="51" dt="2024-06-20T07:56:55.557"/>
    <p1510:client id="{30D1B73C-5AEE-BB4A-7A29-D25FE4C3BFE2}" v="204" dt="2024-06-21T04:46:27.8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9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D404F0-F43C-5BCB-EC92-E0A03F1A74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EF5FCD-841E-3605-7846-1043B94402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4E563D-753F-9D85-8874-BCD0FDEB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4EC263-3BDF-1AF5-52A2-1042C9668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7B6CAC-50EB-C4AD-5EFF-8ED70964F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06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A1B2D9-777E-C50E-2DD8-0D4E787BB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AA5DFB4-A3FC-0FE6-C1FD-623E3CF3A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CB30F7-CA76-245D-9EA0-32D55731D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FAC9CB-8B5F-2528-B1B4-803A3D645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E731EB-1AA7-1B7E-D7F1-1C24C78C4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391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D559BBB-2909-774B-E6AC-8ABD5FA09A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6D1C697-3FA4-895A-4BD4-F44EA4037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C34382-DA42-FDFB-9435-B0638876D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3701C0-D712-9114-E639-8496961A1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7877B1-BE1F-E37E-9F5B-AEEF815C8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6908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D95140-32E6-D7E4-99A7-DFF8C676DF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3EDA77C-46B8-1DA9-507A-2A09CFB3F0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170F66-BCD2-4152-8E61-D833C3D5D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A0BF-CC8A-4D73-9F96-962BC5D5EA4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B20493-4D25-D545-E6AB-1195925EB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7ECFF4-181B-0A09-BCC8-4A5556412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FF5D4-9628-4E94-B3FB-79D7DF927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39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5E06D7-84CA-6E92-1DF3-DD25A92EB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6C93DE-1634-30C6-4287-DCB788284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028F23-0734-5150-B681-DE8C1A54B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827887-6ABA-5788-69A7-81035BDD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8BEB8A-FA61-7EA2-193B-4A142F610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289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261A63-071D-9B1F-9922-4F338F457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D8D601-A963-419E-A9D9-7A5A8B39B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FD0F55-8E40-8FD2-6B7D-67F446DA2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6FFB15-A38B-FA3E-E8C7-393264D6D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055583-A9E5-0B3C-0812-905A272CB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96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F081F2-DDC1-F83F-1B65-EA5256D59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5F513F-A30B-3DE5-1EC5-420CE18893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907F26-6829-548F-5428-68612B764C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E36ABE-F98F-F1AB-2CD2-E8E2CDA69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ACDD1B-EDBE-A723-E571-A0AB130B2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4721A97-E45E-20DD-20CF-0086C9969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243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EAA6D7-4BAC-5725-64DB-156505A30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A96CFE8-2FD0-464E-601B-583D7A2DD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00C5F6-3000-3170-354C-D0191A12E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CB14D0A-6317-A169-B410-17A580CE8A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AF08893-5B8B-8579-5678-4AC50D737A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377684B-289F-6C99-0CDC-4E7EA0D82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EDA437A-E40F-0DE8-823D-5C1571CA0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4F574C9-001D-68D8-8D32-42B55FAFC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8639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97014D-1688-2984-E4DA-8B3F66D40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4E3AB71-6851-0736-C73C-20730513B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599D1-4522-D030-7FFA-C47DBDC94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29E9D5A-5234-3E5C-962A-DB1BA4D5D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684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8E5A1BF-A773-7D1C-1568-B87EEE706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1F60F6D-C5EB-8F9D-155F-2AE0009CD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31AB8E-296E-B538-D8B3-A355B01A1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333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686528-7B74-B147-9845-24935926B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B6D4FCE-90C7-399A-E39F-39DE0F95E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5E6C01A-DF34-8DE7-F359-C9CB5723C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CFAB78-68D7-D782-CE61-ACE6BA66A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EF6BC1-B005-7061-E010-44BB79E99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655247B-23A4-4F67-3F05-BC98348DE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527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0CCAFE-7009-5BAC-3EEA-47FB93B32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3A15B89-409C-014B-E6E7-3F53665F9D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6E5E4D5-BB0B-707B-9967-2A35A59D3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830A33-E82F-9CCE-C90D-81E7E77B7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35CE3F-6796-CD71-29E5-CF8531149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720CD0-F6DC-DC9D-F7C4-509AC9623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450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0B25E12-F12E-A099-7E89-AA8A429D2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7C2E52-4E70-7509-F5A9-66C344EF0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CC0344-D045-7C93-CDF1-A173E0ABE7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400CFC-6011-12FD-AE7A-CE9C8F2A27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726500-2B32-F1FB-468E-E89E01026F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061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00D6DD8-35F6-BAF5-634C-46A57943D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66CFC79-0360-646E-3DAD-71ACFABAB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39C78C-9A80-91CF-AB4F-35CB5F28C0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F8A0BF-CC8A-4D73-9F96-962BC5D5EA4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8EC0BC-8F98-7813-4B0A-BDB976A964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D18572-2CD4-FD0F-BAC4-DDDC5C66DC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6FF5D4-9628-4E94-B3FB-79D7DF927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618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AAE0C-942C-834F-EF1D-D845D81C6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F3397E-5142-4B7D-280C-D442DA79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8253"/>
            <a:ext cx="10515600" cy="973224"/>
          </a:xfr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kumimoji="1" lang="ja-JP" altLang="en-US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よい　しせいで　すわろう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B20DFFF-2981-4C33-3705-0425A2955A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4375" y="153785"/>
            <a:ext cx="11463250" cy="6550429"/>
          </a:xfrm>
          <a:ln w="76200">
            <a:solidFill>
              <a:srgbClr val="FF0000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kumimoji="1" lang="en-US" altLang="ja-JP" sz="8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indent="0">
              <a:buNone/>
            </a:pPr>
            <a:endParaRPr kumimoji="1" lang="en-US" altLang="ja-JP" sz="8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indent="0">
              <a:buNone/>
            </a:pPr>
            <a:r>
              <a:rPr kumimoji="1" lang="ja-JP" altLang="en-US" sz="8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   ①こし　ぴん</a:t>
            </a:r>
            <a:endParaRPr kumimoji="1" lang="en-US" altLang="ja-JP" sz="80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indent="0">
              <a:buNone/>
            </a:pPr>
            <a:endParaRPr kumimoji="1" lang="en-US" altLang="ja-JP" sz="80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indent="0">
              <a:buNone/>
            </a:pPr>
            <a:r>
              <a:rPr kumimoji="1" lang="ja-JP" altLang="en-US" sz="8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   ②あし　ぺた</a:t>
            </a:r>
            <a:endParaRPr kumimoji="1" lang="en-US" altLang="ja-JP" sz="80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indent="0">
              <a:buNone/>
            </a:pPr>
            <a:endParaRPr kumimoji="1" lang="en-US" altLang="ja-JP" sz="80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indent="0">
              <a:buNone/>
            </a:pPr>
            <a:r>
              <a:rPr kumimoji="1" lang="ja-JP" altLang="en-US" sz="8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   ③ぐう　ひとつ</a:t>
            </a:r>
          </a:p>
        </p:txBody>
      </p:sp>
      <p:pic>
        <p:nvPicPr>
          <p:cNvPr id="12" name="コンテンツ プレースホルダー 11">
            <a:extLst>
              <a:ext uri="{FF2B5EF4-FFF2-40B4-BE49-F238E27FC236}">
                <a16:creationId xmlns:a16="http://schemas.microsoft.com/office/drawing/2014/main" id="{6A3434B2-6700-E367-59C9-A1DAAC2ED2B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14893" t="31527" r="2"/>
          <a:stretch/>
        </p:blipFill>
        <p:spPr>
          <a:xfrm>
            <a:off x="7938655" y="3316778"/>
            <a:ext cx="2918257" cy="2537334"/>
          </a:xfrm>
        </p:spPr>
      </p:pic>
    </p:spTree>
    <p:extLst>
      <p:ext uri="{BB962C8B-B14F-4D97-AF65-F5344CB8AC3E}">
        <p14:creationId xmlns:p14="http://schemas.microsoft.com/office/powerpoint/2010/main" val="724631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C9C9382D400B547B4592CD4E6B4B3D4" ma:contentTypeVersion="10" ma:contentTypeDescription="新しいドキュメントを作成します。" ma:contentTypeScope="" ma:versionID="efcbffe0d1e1d7575e525a8c626f8eb8">
  <xsd:schema xmlns:xsd="http://www.w3.org/2001/XMLSchema" xmlns:xs="http://www.w3.org/2001/XMLSchema" xmlns:p="http://schemas.microsoft.com/office/2006/metadata/properties" xmlns:ns3="1bb615af-ae55-47fb-a7fe-e3ee5c343675" targetNamespace="http://schemas.microsoft.com/office/2006/metadata/properties" ma:root="true" ma:fieldsID="4c44838fafbbac62a78cd43ce9e74018" ns3:_="">
    <xsd:import namespace="1bb615af-ae55-47fb-a7fe-e3ee5c343675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LengthInSecond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b615af-ae55-47fb-a7fe-e3ee5c343675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03248D1-9491-417C-AB6B-E289E2BC1E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b615af-ae55-47fb-a7fe-e3ee5c343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5D07AC4-BCD6-46A5-915A-0D1B410C8D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132ED0-A0CE-4EA9-AC55-742D7E1F8FBD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1bb615af-ae55-47fb-a7fe-e3ee5c343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16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NK-B</vt:lpstr>
      <vt:lpstr>游ゴシック</vt:lpstr>
      <vt:lpstr>游ゴシック Light</vt:lpstr>
      <vt:lpstr>Arial</vt:lpstr>
      <vt:lpstr>Office テーマ</vt:lpstr>
      <vt:lpstr>Office テーマ</vt:lpstr>
      <vt:lpstr>よい　しせいで　すわろう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</dc:title>
  <dc:creator>藤本 美恵</dc:creator>
  <cp:lastModifiedBy>藤本 美恵</cp:lastModifiedBy>
  <cp:revision>142</cp:revision>
  <cp:lastPrinted>2024-10-18T05:56:34Z</cp:lastPrinted>
  <dcterms:created xsi:type="dcterms:W3CDTF">2024-06-20T07:10:13Z</dcterms:created>
  <dcterms:modified xsi:type="dcterms:W3CDTF">2025-02-12T06:12:22Z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0x0101000C9C9382D400B547B4592CD4E6B4B3D4</vt:lpwstr>
  </property>
</Properties>
</file>