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68" r:id="rId5"/>
    <p:sldId id="257" r:id="rId6"/>
    <p:sldId id="259" r:id="rId7"/>
    <p:sldId id="262" r:id="rId8"/>
    <p:sldId id="260" r:id="rId9"/>
    <p:sldId id="261" r:id="rId10"/>
    <p:sldId id="264" r:id="rId11"/>
    <p:sldId id="271" r:id="rId12"/>
    <p:sldId id="273" r:id="rId13"/>
    <p:sldId id="274" r:id="rId14"/>
    <p:sldId id="276" r:id="rId15"/>
    <p:sldId id="275" r:id="rId16"/>
    <p:sldId id="278" r:id="rId17"/>
    <p:sldId id="263" r:id="rId18"/>
    <p:sldId id="267" r:id="rId19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DD2ACCB7-EE6B-4612-AB4C-733085353694}">
          <p14:sldIdLst>
            <p14:sldId id="268"/>
            <p14:sldId id="257"/>
            <p14:sldId id="259"/>
            <p14:sldId id="262"/>
            <p14:sldId id="260"/>
            <p14:sldId id="261"/>
            <p14:sldId id="264"/>
            <p14:sldId id="271"/>
            <p14:sldId id="273"/>
            <p14:sldId id="274"/>
            <p14:sldId id="276"/>
            <p14:sldId id="275"/>
            <p14:sldId id="278"/>
            <p14:sldId id="263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91BE73-C48C-4CE5-43CA-3AC3578C46D8}" v="28" dt="2025-01-04T14:23:55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96" autoAdjust="0"/>
    <p:restoredTop sz="70175" autoAdjust="0"/>
  </p:normalViewPr>
  <p:slideViewPr>
    <p:cSldViewPr snapToGrid="0">
      <p:cViewPr varScale="1">
        <p:scale>
          <a:sx n="57" d="100"/>
          <a:sy n="57" d="100"/>
        </p:scale>
        <p:origin x="77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303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藤本 美恵" userId="S::fujimoto_mie_1@mt.tokushima-ec.ed.jp::1cfebd13-0bde-4255-b200-450dd7089b2a" providerId="AD" clId="Web-{8591BE73-C48C-4CE5-43CA-3AC3578C46D8}"/>
    <pc:docChg chg="modSld sldOrd">
      <pc:chgData name="藤本 美恵" userId="S::fujimoto_mie_1@mt.tokushima-ec.ed.jp::1cfebd13-0bde-4255-b200-450dd7089b2a" providerId="AD" clId="Web-{8591BE73-C48C-4CE5-43CA-3AC3578C46D8}" dt="2025-01-04T14:27:06.744" v="300"/>
      <pc:docMkLst>
        <pc:docMk/>
      </pc:docMkLst>
      <pc:sldChg chg="modNotes">
        <pc:chgData name="藤本 美恵" userId="S::fujimoto_mie_1@mt.tokushima-ec.ed.jp::1cfebd13-0bde-4255-b200-450dd7089b2a" providerId="AD" clId="Web-{8591BE73-C48C-4CE5-43CA-3AC3578C46D8}" dt="2025-01-04T13:49:19.409" v="4"/>
        <pc:sldMkLst>
          <pc:docMk/>
          <pc:sldMk cId="786425746" sldId="256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3:52:17.272" v="14"/>
        <pc:sldMkLst>
          <pc:docMk/>
          <pc:sldMk cId="1033545298" sldId="257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3:55:56.683" v="43"/>
        <pc:sldMkLst>
          <pc:docMk/>
          <pc:sldMk cId="1839865474" sldId="259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3:56:34.902" v="45"/>
        <pc:sldMkLst>
          <pc:docMk/>
          <pc:sldMk cId="1416367372" sldId="260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4:18:32.623" v="232"/>
        <pc:sldMkLst>
          <pc:docMk/>
          <pc:sldMk cId="2968739332" sldId="261"/>
        </pc:sldMkLst>
      </pc:sldChg>
      <pc:sldChg chg="modSp ord modNotes">
        <pc:chgData name="藤本 美恵" userId="S::fujimoto_mie_1@mt.tokushima-ec.ed.jp::1cfebd13-0bde-4255-b200-450dd7089b2a" providerId="AD" clId="Web-{8591BE73-C48C-4CE5-43CA-3AC3578C46D8}" dt="2025-01-04T14:02:14.425" v="91" actId="14100"/>
        <pc:sldMkLst>
          <pc:docMk/>
          <pc:sldMk cId="554216726" sldId="262"/>
        </pc:sldMkLst>
        <pc:spChg chg="mod">
          <ac:chgData name="藤本 美恵" userId="S::fujimoto_mie_1@mt.tokushima-ec.ed.jp::1cfebd13-0bde-4255-b200-450dd7089b2a" providerId="AD" clId="Web-{8591BE73-C48C-4CE5-43CA-3AC3578C46D8}" dt="2025-01-04T14:02:14.425" v="91" actId="14100"/>
          <ac:spMkLst>
            <pc:docMk/>
            <pc:sldMk cId="554216726" sldId="262"/>
            <ac:spMk id="4" creationId="{8E118807-1217-3BD8-C6A3-93DE8B300BEA}"/>
          </ac:spMkLst>
        </pc:spChg>
      </pc:sldChg>
      <pc:sldChg chg="modNotes">
        <pc:chgData name="藤本 美恵" userId="S::fujimoto_mie_1@mt.tokushima-ec.ed.jp::1cfebd13-0bde-4255-b200-450dd7089b2a" providerId="AD" clId="Web-{8591BE73-C48C-4CE5-43CA-3AC3578C46D8}" dt="2025-01-04T14:27:06.744" v="300"/>
        <pc:sldMkLst>
          <pc:docMk/>
          <pc:sldMk cId="2800040435" sldId="263"/>
        </pc:sldMkLst>
      </pc:sldChg>
      <pc:sldChg chg="ord modNotes">
        <pc:chgData name="藤本 美恵" userId="S::fujimoto_mie_1@mt.tokushima-ec.ed.jp::1cfebd13-0bde-4255-b200-450dd7089b2a" providerId="AD" clId="Web-{8591BE73-C48C-4CE5-43CA-3AC3578C46D8}" dt="2025-01-04T14:18:46.061" v="234"/>
        <pc:sldMkLst>
          <pc:docMk/>
          <pc:sldMk cId="1113195401" sldId="264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3:51:08.739" v="11"/>
        <pc:sldMkLst>
          <pc:docMk/>
          <pc:sldMk cId="1957816627" sldId="268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4:21:21.972" v="247"/>
        <pc:sldMkLst>
          <pc:docMk/>
          <pc:sldMk cId="2764158694" sldId="271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4:23:16.224" v="270"/>
        <pc:sldMkLst>
          <pc:docMk/>
          <pc:sldMk cId="3085118018" sldId="273"/>
        </pc:sldMkLst>
      </pc:sldChg>
      <pc:sldChg chg="modSp modNotes">
        <pc:chgData name="藤本 美恵" userId="S::fujimoto_mie_1@mt.tokushima-ec.ed.jp::1cfebd13-0bde-4255-b200-450dd7089b2a" providerId="AD" clId="Web-{8591BE73-C48C-4CE5-43CA-3AC3578C46D8}" dt="2025-01-04T14:25:35.071" v="290"/>
        <pc:sldMkLst>
          <pc:docMk/>
          <pc:sldMk cId="2228060490" sldId="274"/>
        </pc:sldMkLst>
        <pc:spChg chg="mod">
          <ac:chgData name="藤本 美恵" userId="S::fujimoto_mie_1@mt.tokushima-ec.ed.jp::1cfebd13-0bde-4255-b200-450dd7089b2a" providerId="AD" clId="Web-{8591BE73-C48C-4CE5-43CA-3AC3578C46D8}" dt="2025-01-04T14:23:55.319" v="280" actId="1076"/>
          <ac:spMkLst>
            <pc:docMk/>
            <pc:sldMk cId="2228060490" sldId="274"/>
            <ac:spMk id="4" creationId="{5F4A4341-B7BA-8896-7BCB-B5687D47DE7E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42.506" v="278" actId="1076"/>
          <ac:spMkLst>
            <pc:docMk/>
            <pc:sldMk cId="2228060490" sldId="274"/>
            <ac:spMk id="5" creationId="{F9576FE6-41D0-8626-5C02-A795C788E577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39.256" v="277" actId="1076"/>
          <ac:spMkLst>
            <pc:docMk/>
            <pc:sldMk cId="2228060490" sldId="274"/>
            <ac:spMk id="17" creationId="{4F6483B7-5E52-B305-E877-8BBB34F7F6EC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31.896" v="274" actId="1076"/>
          <ac:spMkLst>
            <pc:docMk/>
            <pc:sldMk cId="2228060490" sldId="274"/>
            <ac:spMk id="19" creationId="{1EB9B10C-0CC4-C199-6ED8-9385D15CA27C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29.209" v="273" actId="688"/>
          <ac:spMkLst>
            <pc:docMk/>
            <pc:sldMk cId="2228060490" sldId="274"/>
            <ac:spMk id="20" creationId="{25056710-C62B-0853-CFA9-388BCD4EBB54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24.099" v="271" actId="1076"/>
          <ac:spMkLst>
            <pc:docMk/>
            <pc:sldMk cId="2228060490" sldId="274"/>
            <ac:spMk id="21" creationId="{096C24E3-58C0-CF15-6576-E99A8E932973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34.178" v="275" actId="1076"/>
          <ac:spMkLst>
            <pc:docMk/>
            <pc:sldMk cId="2228060490" sldId="274"/>
            <ac:spMk id="22" creationId="{EAFA9BBE-0E9D-E779-BCF8-63CEE303D2AB}"/>
          </ac:spMkLst>
        </pc:spChg>
        <pc:spChg chg="mod">
          <ac:chgData name="藤本 美恵" userId="S::fujimoto_mie_1@mt.tokushima-ec.ed.jp::1cfebd13-0bde-4255-b200-450dd7089b2a" providerId="AD" clId="Web-{8591BE73-C48C-4CE5-43CA-3AC3578C46D8}" dt="2025-01-04T14:23:36.303" v="276" actId="1076"/>
          <ac:spMkLst>
            <pc:docMk/>
            <pc:sldMk cId="2228060490" sldId="274"/>
            <ac:spMk id="23" creationId="{ECC08577-ADF8-D016-3292-2044CB3F3C20}"/>
          </ac:spMkLst>
        </pc:spChg>
      </pc:sldChg>
      <pc:sldChg chg="modNotes">
        <pc:chgData name="藤本 美恵" userId="S::fujimoto_mie_1@mt.tokushima-ec.ed.jp::1cfebd13-0bde-4255-b200-450dd7089b2a" providerId="AD" clId="Web-{8591BE73-C48C-4CE5-43CA-3AC3578C46D8}" dt="2025-01-04T14:26:29.150" v="296"/>
        <pc:sldMkLst>
          <pc:docMk/>
          <pc:sldMk cId="4163281906" sldId="275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4:26:15.540" v="294"/>
        <pc:sldMkLst>
          <pc:docMk/>
          <pc:sldMk cId="956010146" sldId="276"/>
        </pc:sldMkLst>
      </pc:sldChg>
      <pc:sldChg chg="modNotes">
        <pc:chgData name="藤本 美恵" userId="S::fujimoto_mie_1@mt.tokushima-ec.ed.jp::1cfebd13-0bde-4255-b200-450dd7089b2a" providerId="AD" clId="Web-{8591BE73-C48C-4CE5-43CA-3AC3578C46D8}" dt="2025-01-04T14:26:48.228" v="298"/>
        <pc:sldMkLst>
          <pc:docMk/>
          <pc:sldMk cId="4018286393" sldId="278"/>
        </pc:sldMkLst>
      </pc:sldChg>
    </pc:docChg>
  </pc:docChgLst>
  <pc:docChgLst>
    <pc:chgData name="藤本 美恵" userId="S::fujimoto_mie_1@mt.tokushima-ec.ed.jp::1cfebd13-0bde-4255-b200-450dd7089b2a" providerId="AD" clId="Web-{694C5886-2322-C746-059E-870627039907}"/>
    <pc:docChg chg="addSection">
      <pc:chgData name="藤本 美恵" userId="S::fujimoto_mie_1@mt.tokushima-ec.ed.jp::1cfebd13-0bde-4255-b200-450dd7089b2a" providerId="AD" clId="Web-{694C5886-2322-C746-059E-870627039907}" dt="2024-12-02T05:04:18.597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69EAF382-F81C-4C75-94E8-6DC8BDD26267}" type="datetimeFigureOut">
              <a:rPr lang="ja-JP" altLang="en-US" smtClean="0"/>
              <a:pPr/>
              <a:t>2025/2/12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5E861A61-8318-4046-8374-4B47C918098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73996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「１ねん　きらきらぷろじぇくと」のお話をします。</a:t>
            </a:r>
          </a:p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2303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/>
              <a:t>みんな</a:t>
            </a:r>
            <a:r>
              <a:rPr lang="ja-JP" dirty="0"/>
              <a:t>で、黄色シールを</a:t>
            </a:r>
            <a:r>
              <a:rPr lang="ja-JP" altLang="en-US" dirty="0"/>
              <a:t>貼ると、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6302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大きな黄色い丸ができますね。</a:t>
            </a:r>
          </a:p>
          <a:p>
            <a:r>
              <a:rPr lang="ja-JP" dirty="0"/>
              <a:t>目と口を描くと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273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すまいるくんの完成です。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5332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すまいるくんは、良い姿勢をがんばるみんなを応援しているよ。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03060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良い姿勢、みんなでがんばりましょう。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42339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lang="ja-JP" altLang="en-US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16600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「１ねん　きらきらぷろじぇくと」とは</a:t>
            </a:r>
            <a:endParaRPr lang="ja-JP" dirty="0"/>
          </a:p>
          <a:p>
            <a:r>
              <a:rPr lang="ja-JP" altLang="en-US" dirty="0"/>
              <a:t>できることをどんどん増やして</a:t>
            </a:r>
            <a:endParaRPr lang="en-US" altLang="ja-JP" dirty="0"/>
          </a:p>
          <a:p>
            <a:r>
              <a:rPr lang="ja-JP" altLang="en-US" dirty="0"/>
              <a:t>きらきらかっこいい１年生をめざすのだ。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0404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dirty="0"/>
              <a:t>かっこいい１年生を</a:t>
            </a:r>
            <a:r>
              <a:rPr lang="ja-JP" altLang="en-US" dirty="0"/>
              <a:t>めざ</a:t>
            </a:r>
            <a:r>
              <a:rPr lang="ja-JP" dirty="0"/>
              <a:t>してがんばることは</a:t>
            </a:r>
            <a:r>
              <a:rPr lang="ja-JP" altLang="en-US" dirty="0"/>
              <a:t>、これです。</a:t>
            </a:r>
            <a:endParaRPr lang="ja-JP" dirty="0"/>
          </a:p>
          <a:p>
            <a:r>
              <a:rPr lang="ja-JP" altLang="en-US" dirty="0"/>
              <a:t>「</a:t>
            </a:r>
            <a:r>
              <a:rPr lang="ja-JP" dirty="0"/>
              <a:t>よい</a:t>
            </a:r>
            <a:r>
              <a:rPr lang="ja-JP" altLang="en-US" dirty="0"/>
              <a:t>しせいで　すわ</a:t>
            </a:r>
            <a:r>
              <a:rPr lang="ja-JP" dirty="0"/>
              <a:t>ろう</a:t>
            </a:r>
            <a:r>
              <a:rPr lang="ja-JP" altLang="en-US" dirty="0"/>
              <a:t>」。みんなで</a:t>
            </a:r>
            <a:r>
              <a:rPr lang="ja-JP" dirty="0"/>
              <a:t>読んで</a:t>
            </a:r>
            <a:r>
              <a:rPr lang="ja-JP"/>
              <a:t>みよう。</a:t>
            </a:r>
            <a:endParaRPr lang="en-US" altLang="ja-JP"/>
          </a:p>
          <a:p>
            <a:r>
              <a:rPr lang="ja-JP" altLang="en-US"/>
              <a:t>さん</a:t>
            </a:r>
            <a:r>
              <a:rPr lang="ja-JP" altLang="en-US" dirty="0"/>
              <a:t>はい。</a:t>
            </a:r>
          </a:p>
          <a:p>
            <a:endParaRPr lang="ja-JP" altLang="en-US" dirty="0"/>
          </a:p>
          <a:p>
            <a:r>
              <a:rPr lang="ja-JP" dirty="0"/>
              <a:t>特にがんばる</a:t>
            </a:r>
            <a:r>
              <a:rPr lang="ja-JP" altLang="en-US" dirty="0"/>
              <a:t>の</a:t>
            </a:r>
            <a:r>
              <a:rPr lang="ja-JP" dirty="0"/>
              <a:t>は</a:t>
            </a:r>
            <a:r>
              <a:rPr lang="ja-JP" altLang="en-US" dirty="0"/>
              <a:t>、</a:t>
            </a:r>
            <a:r>
              <a:rPr lang="ja-JP" dirty="0"/>
              <a:t>朝の会</a:t>
            </a:r>
            <a:r>
              <a:rPr lang="ja-JP" altLang="en-US" dirty="0"/>
              <a:t>、</a:t>
            </a:r>
            <a:r>
              <a:rPr lang="ja-JP" dirty="0"/>
              <a:t>帰りの会</a:t>
            </a:r>
            <a:r>
              <a:rPr lang="ja-JP" altLang="en-US" dirty="0"/>
              <a:t>の姿勢</a:t>
            </a:r>
            <a:r>
              <a:rPr lang="ja-JP" dirty="0"/>
              <a:t>です。 　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122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よい姿勢で座ると</a:t>
            </a:r>
          </a:p>
          <a:p>
            <a:r>
              <a:rPr lang="ja-JP" altLang="en-US" dirty="0"/>
              <a:t>朝の会や帰りの会を早く始めることができる。</a:t>
            </a:r>
          </a:p>
          <a:p>
            <a:r>
              <a:rPr lang="ja-JP" altLang="en-US" dirty="0"/>
              <a:t>足を出している子がいないので、教室の中を</a:t>
            </a:r>
            <a:r>
              <a:rPr lang="ja-JP" altLang="en-US"/>
              <a:t>安全に</a:t>
            </a:r>
            <a:endParaRPr lang="en-US" altLang="ja-JP"/>
          </a:p>
          <a:p>
            <a:r>
              <a:rPr lang="ja-JP" altLang="en-US"/>
              <a:t>歩く</a:t>
            </a:r>
            <a:r>
              <a:rPr lang="ja-JP" altLang="en-US" dirty="0"/>
              <a:t>ことができる。</a:t>
            </a:r>
          </a:p>
          <a:p>
            <a:r>
              <a:rPr lang="ja-JP" altLang="en-US" dirty="0"/>
              <a:t>先生や日直さんの話をよく聞くことができる。</a:t>
            </a:r>
            <a:r>
              <a:rPr lang="en-US" altLang="ja-JP" dirty="0"/>
              <a:t> 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093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良い姿勢ってどんな姿勢でしょうか。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861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よい姿勢ができるようになる　合い言葉を紹介します。</a:t>
            </a:r>
            <a:endParaRPr lang="ja-JP" dirty="0"/>
          </a:p>
          <a:p>
            <a:r>
              <a:rPr lang="ja-JP" altLang="en-US" dirty="0"/>
              <a:t>「こしぴん。あしぺた。ぐうひとつ」</a:t>
            </a:r>
            <a:r>
              <a:rPr lang="en-US" altLang="ja-JP" dirty="0"/>
              <a:t> </a:t>
            </a:r>
          </a:p>
          <a:p>
            <a:r>
              <a:rPr lang="ja-JP" altLang="en-US" dirty="0"/>
              <a:t>合い言葉を使って、お手本を見せます。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腰は、背中とお尻の間です。ここ（手で押さえて示す）を「ぴん」と伸ばします。</a:t>
            </a:r>
            <a:endParaRPr lang="en-US" altLang="ja-JP" dirty="0"/>
          </a:p>
          <a:p>
            <a:r>
              <a:rPr lang="ja-JP" altLang="en-US" dirty="0"/>
              <a:t>両足を「ぺた」っと床につけます。椅子の前の方に座ると、上手にできます。</a:t>
            </a:r>
            <a:endParaRPr lang="en-US" altLang="ja-JP" dirty="0"/>
          </a:p>
          <a:p>
            <a:r>
              <a:rPr lang="ja-JP" altLang="en-US" dirty="0"/>
              <a:t>手を「ぐう」にして、おなかと背中にくっつけます。</a:t>
            </a:r>
            <a:endParaRPr lang="en-US" altLang="ja-JP" dirty="0"/>
          </a:p>
          <a:p>
            <a:r>
              <a:rPr lang="ja-JP" altLang="en-US" dirty="0"/>
              <a:t>机と背もたれに「ぐう」一つ分の間を空けて、座ります。</a:t>
            </a:r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6588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合い言葉を言いながら一緒にやってみましょう。</a:t>
            </a:r>
            <a:endParaRPr lang="en-US" altLang="ja-JP" dirty="0"/>
          </a:p>
          <a:p>
            <a:r>
              <a:rPr lang="ja-JP" altLang="en-US" dirty="0"/>
              <a:t>「こしぴん」</a:t>
            </a:r>
            <a:endParaRPr lang="en-US" altLang="ja-JP" dirty="0"/>
          </a:p>
          <a:p>
            <a:r>
              <a:rPr lang="ja-JP" altLang="en-US" dirty="0"/>
              <a:t>「あしぺた」</a:t>
            </a:r>
            <a:endParaRPr lang="en-US" altLang="ja-JP" dirty="0"/>
          </a:p>
          <a:p>
            <a:r>
              <a:rPr lang="ja-JP" altLang="en-US" dirty="0"/>
              <a:t>「ぐうひとつ」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上手にできましたね。</a:t>
            </a:r>
            <a:endParaRPr lang="en-US" dirty="0"/>
          </a:p>
          <a:p>
            <a:endParaRPr lang="en-US" altLang="ja-JP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4899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良い</a:t>
            </a:r>
            <a:r>
              <a:rPr lang="ja-JP" dirty="0"/>
              <a:t>姿勢で座ることができている子には、</a:t>
            </a:r>
            <a:r>
              <a:rPr lang="ja-JP" altLang="en-US"/>
              <a:t>ごほうびに</a:t>
            </a:r>
            <a:endParaRPr lang="en-US" altLang="ja-JP"/>
          </a:p>
          <a:p>
            <a:r>
              <a:rPr lang="ja-JP"/>
              <a:t>黄色</a:t>
            </a:r>
            <a:r>
              <a:rPr lang="ja-JP" dirty="0"/>
              <a:t>シールを</a:t>
            </a:r>
            <a:r>
              <a:rPr lang="ja-JP" altLang="en-US" dirty="0"/>
              <a:t>渡</a:t>
            </a:r>
            <a:r>
              <a:rPr lang="ja-JP" dirty="0"/>
              <a:t>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793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ごほうびの黄色シールは、大きな</a:t>
            </a:r>
            <a:r>
              <a:rPr lang="ja-JP" altLang="en-US"/>
              <a:t>丸に貼りましょう</a:t>
            </a:r>
            <a:r>
              <a:rPr lang="ja-JP" altLang="en-US" dirty="0"/>
              <a:t>。</a:t>
            </a:r>
            <a:endParaRPr lang="en-US" altLang="ja-JP" dirty="0"/>
          </a:p>
          <a:p>
            <a:r>
              <a:rPr lang="ja-JP" altLang="en-US" dirty="0"/>
              <a:t> </a:t>
            </a:r>
            <a:endParaRPr lang="en-US" altLang="ja-JP" dirty="0"/>
          </a:p>
          <a:p>
            <a:endParaRPr lang="en-US" altLang="ja-JP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8337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3B4D99-2A38-C790-C755-BD220A5EB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8633CB2-D2F2-69F6-C159-A700A1A4D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BA972D-A70D-ED66-E937-5C10F55C6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340BA8-51A8-F05A-598D-B493F24F7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0A328A-823E-A43A-D83C-282251055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960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16E48E-2F27-48BE-56F0-26DA38EBF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CD758C5-6E3A-7F23-E37D-EDAD5AB9E3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40F914-EEEB-FB6B-DAC5-7DEAA6D68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7DD6FF-66E7-F99F-6362-05EBA535D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DAB512-C842-73B1-6F40-8B0EF2493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211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0F8619-D6CE-0397-D3D1-2FD12E30EB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568B8E5-63D1-4AC7-FAD7-12E9AE0E7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B937B8-B0D8-151A-EF78-5F583B87B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1BD28E-BA7D-532B-58BA-7B1364DB9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57979E-2478-89FC-311A-92F3DE5C3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68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AD1EC-3ABC-6D67-88B0-7E3DDC74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E2899B-FE31-AE13-258C-0AB4565BD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1E0F69-9665-5F97-1ADA-9906E01E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593DA3-5972-17CA-4F91-FED57BE03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804DDC-A7C0-7BF4-C846-48410E1C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98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04D283-BB83-6786-8D8E-015B3BEC5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060256E-3EEB-C724-1892-D8CB9BAD2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7923DD-A3B9-9EE1-C9BA-39888EB27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1F8788-6BF6-8358-ED7B-45FF48544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3D7559-7F3D-7671-362F-8B0ED38FB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14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EE4408-CA5A-5578-4E25-4D829B66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4A4850-299B-52D8-3177-2949E8273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D46B94-37F4-A475-482B-D62B33790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DE57965-2BBF-752B-513E-8CC022853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33CDE0-3182-B25C-0F9C-C41C64E94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02AB23-9AF0-859F-39C0-013674AE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1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772BEE-E03D-33AE-3F87-ABFB45325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B228D1B-405C-E387-7B23-7B841855D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DA4BE30-9854-26DB-74F1-06D2BD169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45BDF85-C240-56C4-4542-272D65127D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2E7841F-63D0-3816-1C90-48581B34D7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926071C-EC4F-9EC4-360C-A630A5004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E44A41F-AC2C-5747-9AD4-6F14913C4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4FA9E23-ACBF-2D4B-D6D1-AEB2D4F8F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740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7C7DE6-DE39-D3DD-B8D3-D9FC9768F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92BFA73-792F-15A3-DDC1-0FADD2B10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E9DC912-D026-7678-BB2B-F8E523D63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E78DA19-E960-28F8-24C5-5228DA37B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909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BBC0DEF-F298-DE23-6AA4-5B7ECED4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A158B57-1EE2-0ABA-271B-87398AD6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CEBEF3-DEDA-66BE-FEE8-EF4A36FD7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1623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32FDAD-FB03-5C4E-3F2B-C4AD8411D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E1667BE-2B58-C8AE-F278-A37D2F034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4FA0D24-29C2-A33B-9213-FA31CEE4F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99E0FA-63C7-7062-73A1-DE421E64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71C8BA8-6B08-AB01-0EC4-297CC7CCC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78E4E3F-1C34-AF00-DB26-8D1D1D7FC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540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A0A2BA-2867-F40E-A6C5-DB4BF3E91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7C3A93-F88B-3797-0071-C16BFFF1A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08FA0BB-C71F-FC7A-A673-40DCB89117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5EC3A0-2F23-40AC-5D6E-0C51B58B4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B62BD4-07B1-7620-8B73-ECEAF361D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00D5A89-7D62-ACC5-CB55-07B85E3B2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0033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AA63B9-61C0-1024-895D-017C2609B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90BECA-C89B-270E-E1CF-7C364BB16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0E8337-3B43-19FE-2AFA-A8BE2121C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682BB653-BE61-40B1-A954-E7D625D59862}" type="datetimeFigureOut">
              <a:rPr lang="ja-JP" altLang="en-US" smtClean="0"/>
              <a:pPr/>
              <a:t>2025/2/12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FA801B-2DD9-C00E-8F23-7A9CC99DCF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68ACAE-E759-3BF9-0696-6079642CA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16B7FC67-C2FE-4E91-88B3-6BF16A4AC244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7583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E4883F-2F81-801B-7B6A-3ADF84F6B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65576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１ねん　きらきらぷろじぇくと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A79324-2343-806A-434E-18E5BAEE7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365" y="2202932"/>
            <a:ext cx="3497580" cy="470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5BFBD45-6F3A-6DFF-06AB-6E5DD72A7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214" y="2202932"/>
            <a:ext cx="3497580" cy="470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21F7B7-7F33-B752-9AED-46A29EF69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816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158"/>
            <a:ext cx="12192000" cy="1325563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みんなで　きいろシールを　はる</a:t>
            </a:r>
          </a:p>
        </p:txBody>
      </p:sp>
      <p:sp>
        <p:nvSpPr>
          <p:cNvPr id="4" name="フローチャート: 結合子 3">
            <a:extLst>
              <a:ext uri="{FF2B5EF4-FFF2-40B4-BE49-F238E27FC236}">
                <a16:creationId xmlns:a16="http://schemas.microsoft.com/office/drawing/2014/main" id="{5F4A4341-B7BA-8896-7BCB-B5687D47DE7E}"/>
              </a:ext>
            </a:extLst>
          </p:cNvPr>
          <p:cNvSpPr/>
          <p:nvPr/>
        </p:nvSpPr>
        <p:spPr>
          <a:xfrm>
            <a:off x="2939141" y="1581194"/>
            <a:ext cx="4632960" cy="4667794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F9576FE6-41D0-8626-5C02-A795C788E577}"/>
              </a:ext>
            </a:extLst>
          </p:cNvPr>
          <p:cNvSpPr/>
          <p:nvPr/>
        </p:nvSpPr>
        <p:spPr>
          <a:xfrm>
            <a:off x="4802820" y="5275864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798CAA58-90A9-E024-B3E1-68B21C61AF28}"/>
              </a:ext>
            </a:extLst>
          </p:cNvPr>
          <p:cNvSpPr/>
          <p:nvPr/>
        </p:nvSpPr>
        <p:spPr>
          <a:xfrm>
            <a:off x="5557700" y="5405698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フローチャート: 結合子 7">
            <a:extLst>
              <a:ext uri="{FF2B5EF4-FFF2-40B4-BE49-F238E27FC236}">
                <a16:creationId xmlns:a16="http://schemas.microsoft.com/office/drawing/2014/main" id="{12075C17-EEC6-5D08-DD55-304E3A585054}"/>
              </a:ext>
            </a:extLst>
          </p:cNvPr>
          <p:cNvSpPr/>
          <p:nvPr/>
        </p:nvSpPr>
        <p:spPr>
          <a:xfrm>
            <a:off x="6229894" y="4924109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2" name="フローチャート: 結合子 11">
            <a:extLst>
              <a:ext uri="{FF2B5EF4-FFF2-40B4-BE49-F238E27FC236}">
                <a16:creationId xmlns:a16="http://schemas.microsoft.com/office/drawing/2014/main" id="{2FB5F930-D915-4E6D-9FEF-AE81E8DDD0C4}"/>
              </a:ext>
            </a:extLst>
          </p:cNvPr>
          <p:cNvSpPr/>
          <p:nvPr/>
        </p:nvSpPr>
        <p:spPr>
          <a:xfrm>
            <a:off x="6679200" y="4315097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3" name="フローチャート: 結合子 12">
            <a:extLst>
              <a:ext uri="{FF2B5EF4-FFF2-40B4-BE49-F238E27FC236}">
                <a16:creationId xmlns:a16="http://schemas.microsoft.com/office/drawing/2014/main" id="{3F77D37C-5BD3-EEEB-A902-A2542D8FC2BD}"/>
              </a:ext>
            </a:extLst>
          </p:cNvPr>
          <p:cNvSpPr/>
          <p:nvPr/>
        </p:nvSpPr>
        <p:spPr>
          <a:xfrm>
            <a:off x="6827518" y="3609703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4" name="フローチャート: 結合子 13">
            <a:extLst>
              <a:ext uri="{FF2B5EF4-FFF2-40B4-BE49-F238E27FC236}">
                <a16:creationId xmlns:a16="http://schemas.microsoft.com/office/drawing/2014/main" id="{D4F056B3-A0E8-F717-AEFF-01391AE11C33}"/>
              </a:ext>
            </a:extLst>
          </p:cNvPr>
          <p:cNvSpPr/>
          <p:nvPr/>
        </p:nvSpPr>
        <p:spPr>
          <a:xfrm>
            <a:off x="6679199" y="2895600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0" name="フローチャート: 結合子 9">
            <a:extLst>
              <a:ext uri="{FF2B5EF4-FFF2-40B4-BE49-F238E27FC236}">
                <a16:creationId xmlns:a16="http://schemas.microsoft.com/office/drawing/2014/main" id="{6926D3A5-3C53-DCA6-B279-055B1E8215BC}"/>
              </a:ext>
            </a:extLst>
          </p:cNvPr>
          <p:cNvSpPr/>
          <p:nvPr/>
        </p:nvSpPr>
        <p:spPr>
          <a:xfrm>
            <a:off x="6381067" y="2238397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1" name="フローチャート: 結合子 10">
            <a:extLst>
              <a:ext uri="{FF2B5EF4-FFF2-40B4-BE49-F238E27FC236}">
                <a16:creationId xmlns:a16="http://schemas.microsoft.com/office/drawing/2014/main" id="{AFA6D456-C496-23D3-D1C6-E68EADBF061C}"/>
              </a:ext>
            </a:extLst>
          </p:cNvPr>
          <p:cNvSpPr/>
          <p:nvPr/>
        </p:nvSpPr>
        <p:spPr>
          <a:xfrm>
            <a:off x="5810934" y="1885700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6" name="フローチャート: 結合子 15">
            <a:extLst>
              <a:ext uri="{FF2B5EF4-FFF2-40B4-BE49-F238E27FC236}">
                <a16:creationId xmlns:a16="http://schemas.microsoft.com/office/drawing/2014/main" id="{DFDC45F6-6D2E-8007-A527-B397B62BC91E}"/>
              </a:ext>
            </a:extLst>
          </p:cNvPr>
          <p:cNvSpPr/>
          <p:nvPr/>
        </p:nvSpPr>
        <p:spPr>
          <a:xfrm>
            <a:off x="5066351" y="1663616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7" name="フローチャート: 結合子 16">
            <a:extLst>
              <a:ext uri="{FF2B5EF4-FFF2-40B4-BE49-F238E27FC236}">
                <a16:creationId xmlns:a16="http://schemas.microsoft.com/office/drawing/2014/main" id="{4F6483B7-5E52-B305-E877-8BBB34F7F6EC}"/>
              </a:ext>
            </a:extLst>
          </p:cNvPr>
          <p:cNvSpPr/>
          <p:nvPr/>
        </p:nvSpPr>
        <p:spPr>
          <a:xfrm>
            <a:off x="4692471" y="2549184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8" name="フローチャート: 結合子 17">
            <a:extLst>
              <a:ext uri="{FF2B5EF4-FFF2-40B4-BE49-F238E27FC236}">
                <a16:creationId xmlns:a16="http://schemas.microsoft.com/office/drawing/2014/main" id="{55EE563E-B396-1AD1-19A5-55EAB487E4E2}"/>
              </a:ext>
            </a:extLst>
          </p:cNvPr>
          <p:cNvSpPr/>
          <p:nvPr/>
        </p:nvSpPr>
        <p:spPr>
          <a:xfrm>
            <a:off x="3643589" y="2015924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9" name="フローチャート: 結合子 18">
            <a:extLst>
              <a:ext uri="{FF2B5EF4-FFF2-40B4-BE49-F238E27FC236}">
                <a16:creationId xmlns:a16="http://schemas.microsoft.com/office/drawing/2014/main" id="{1EB9B10C-0CC4-C199-6ED8-9385D15CA27C}"/>
              </a:ext>
            </a:extLst>
          </p:cNvPr>
          <p:cNvSpPr/>
          <p:nvPr/>
        </p:nvSpPr>
        <p:spPr>
          <a:xfrm>
            <a:off x="3773698" y="2728085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0" name="フローチャート: 結合子 19">
            <a:extLst>
              <a:ext uri="{FF2B5EF4-FFF2-40B4-BE49-F238E27FC236}">
                <a16:creationId xmlns:a16="http://schemas.microsoft.com/office/drawing/2014/main" id="{25056710-C62B-0853-CFA9-388BCD4EBB54}"/>
              </a:ext>
            </a:extLst>
          </p:cNvPr>
          <p:cNvSpPr/>
          <p:nvPr/>
        </p:nvSpPr>
        <p:spPr>
          <a:xfrm rot="2340000">
            <a:off x="3550969" y="3560396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1" name="フローチャート: 結合子 20">
            <a:extLst>
              <a:ext uri="{FF2B5EF4-FFF2-40B4-BE49-F238E27FC236}">
                <a16:creationId xmlns:a16="http://schemas.microsoft.com/office/drawing/2014/main" id="{096C24E3-58C0-CF15-6576-E99A8E932973}"/>
              </a:ext>
            </a:extLst>
          </p:cNvPr>
          <p:cNvSpPr/>
          <p:nvPr/>
        </p:nvSpPr>
        <p:spPr>
          <a:xfrm>
            <a:off x="4323265" y="3908733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2" name="フローチャート: 結合子 21">
            <a:extLst>
              <a:ext uri="{FF2B5EF4-FFF2-40B4-BE49-F238E27FC236}">
                <a16:creationId xmlns:a16="http://schemas.microsoft.com/office/drawing/2014/main" id="{EAFA9BBE-0E9D-E779-BCF8-63CEE303D2AB}"/>
              </a:ext>
            </a:extLst>
          </p:cNvPr>
          <p:cNvSpPr/>
          <p:nvPr/>
        </p:nvSpPr>
        <p:spPr>
          <a:xfrm>
            <a:off x="3178855" y="4321862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3" name="フローチャート: 結合子 22">
            <a:extLst>
              <a:ext uri="{FF2B5EF4-FFF2-40B4-BE49-F238E27FC236}">
                <a16:creationId xmlns:a16="http://schemas.microsoft.com/office/drawing/2014/main" id="{ECC08577-ADF8-D016-3292-2044CB3F3C20}"/>
              </a:ext>
            </a:extLst>
          </p:cNvPr>
          <p:cNvSpPr/>
          <p:nvPr/>
        </p:nvSpPr>
        <p:spPr>
          <a:xfrm>
            <a:off x="3948680" y="4701039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4" name="フローチャート: 結合子 23">
            <a:extLst>
              <a:ext uri="{FF2B5EF4-FFF2-40B4-BE49-F238E27FC236}">
                <a16:creationId xmlns:a16="http://schemas.microsoft.com/office/drawing/2014/main" id="{7E010B88-25F1-4183-7BE8-A7B5C66FD97A}"/>
              </a:ext>
            </a:extLst>
          </p:cNvPr>
          <p:cNvSpPr/>
          <p:nvPr/>
        </p:nvSpPr>
        <p:spPr>
          <a:xfrm>
            <a:off x="4151536" y="5401080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806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2" grpId="0" animBg="1"/>
      <p:bldP spid="13" grpId="0" animBg="1"/>
      <p:bldP spid="14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めと　くちを　かくと　</a:t>
            </a:r>
          </a:p>
        </p:txBody>
      </p:sp>
      <p:sp>
        <p:nvSpPr>
          <p:cNvPr id="4" name="フローチャート: 結合子 3">
            <a:extLst>
              <a:ext uri="{FF2B5EF4-FFF2-40B4-BE49-F238E27FC236}">
                <a16:creationId xmlns:a16="http://schemas.microsoft.com/office/drawing/2014/main" id="{5F4A4341-B7BA-8896-7BCB-B5687D47DE7E}"/>
              </a:ext>
            </a:extLst>
          </p:cNvPr>
          <p:cNvSpPr/>
          <p:nvPr/>
        </p:nvSpPr>
        <p:spPr>
          <a:xfrm>
            <a:off x="3513664" y="1648658"/>
            <a:ext cx="4870048" cy="4705271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601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すまいるくんの　かんせい</a:t>
            </a:r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2466E17B-FCB5-184C-44F0-2CE8CDDA11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4163281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3084541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よい　しせいを　がんばる</a:t>
            </a:r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みんなを　おうえんしているよ</a:t>
            </a:r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2466E17B-FCB5-184C-44F0-2CE8CDDA11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83360" y="3562929"/>
            <a:ext cx="3024999" cy="3024999"/>
          </a:xfrm>
        </p:spPr>
      </p:pic>
    </p:spTree>
    <p:extLst>
      <p:ext uri="{BB962C8B-B14F-4D97-AF65-F5344CB8AC3E}">
        <p14:creationId xmlns:p14="http://schemas.microsoft.com/office/powerpoint/2010/main" val="4018286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2C6806FC-AB5C-8453-3167-70DA4B1F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327741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6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よい　しせい</a:t>
            </a:r>
            <a:br>
              <a:rPr lang="en-US" altLang="ja-JP" sz="6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みんなで　がんばりましょう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AA41D20-053A-0307-B9D5-BBFAD966F03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500" y="2622579"/>
            <a:ext cx="51117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A30593B-6167-306E-4869-69DD3138B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040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E59C683-A4DB-01EB-3621-F0921B31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2901" y="154969"/>
            <a:ext cx="6096856" cy="609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44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402BCD-A7A8-A6B7-D7C5-60E0E424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29"/>
            <a:ext cx="12192000" cy="1325563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１ねん　きらきらぷろじぇくと　とは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31F63A-1874-DDDC-0DB2-9DA0221AF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7" y="2103121"/>
            <a:ext cx="10680469" cy="40904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ja-JP" altLang="en-US" sz="4000" b="1" dirty="0"/>
              <a:t>きらきら　かっこいい　１ねんせいを　めざすのだ！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B9C4DC5F-C57C-5886-B84F-6644D409B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041" y="2515555"/>
            <a:ext cx="6719918" cy="409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54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D デジタル 教科書体 NK-B" panose="02020700000000000000" pitchFamily="18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7402BCD-A7A8-A6B7-D7C5-60E0E424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1816784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b">
            <a:noAutofit/>
          </a:bodyPr>
          <a:lstStyle/>
          <a:p>
            <a:pPr algn="ctr"/>
            <a:r>
              <a:rPr kumimoji="1"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１ねん　きらきらぷろじぇくと</a:t>
            </a:r>
            <a:br>
              <a:rPr lang="en-US" altLang="ja-JP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がんばること</a:t>
            </a:r>
            <a:endParaRPr kumimoji="1" lang="ja-JP" altLang="en-US" sz="6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D デジタル 教科書体 NK-B" panose="02020700000000000000" pitchFamily="18" charset="-12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D デジタル 教科書体 NK-B" panose="02020700000000000000" pitchFamily="18" charset="-128"/>
            </a:endParaRPr>
          </a:p>
        </p:txBody>
      </p:sp>
      <p:pic>
        <p:nvPicPr>
          <p:cNvPr id="4" name="Picture 2" descr="おもちゃのブロックで作られた人形&#10;&#10;中程度の精度で自動的に生成された説明">
            <a:extLst>
              <a:ext uri="{FF2B5EF4-FFF2-40B4-BE49-F238E27FC236}">
                <a16:creationId xmlns:a16="http://schemas.microsoft.com/office/drawing/2014/main" id="{0988F046-4C20-AF87-8609-B8B9EDD6E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852" y="2369287"/>
            <a:ext cx="5150277" cy="247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D デジタル 教科書体 NK-B" panose="02020700000000000000" pitchFamily="18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28BF910-F62E-E804-8AE5-58A9BAFF680E}"/>
              </a:ext>
            </a:extLst>
          </p:cNvPr>
          <p:cNvSpPr txBox="1"/>
          <p:nvPr/>
        </p:nvSpPr>
        <p:spPr>
          <a:xfrm>
            <a:off x="2944784" y="3236021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altLang="ja-JP" sz="18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6C675B53-789C-8B95-A864-81E4D9D0C9E9}"/>
              </a:ext>
            </a:extLst>
          </p:cNvPr>
          <p:cNvSpPr txBox="1">
            <a:spLocks/>
          </p:cNvSpPr>
          <p:nvPr/>
        </p:nvSpPr>
        <p:spPr>
          <a:xfrm>
            <a:off x="1" y="5296896"/>
            <a:ext cx="12191999" cy="1238553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6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よい　しせいで　すわろう</a:t>
            </a:r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B74B6A4B-FABF-E4C3-9822-66018064199B}"/>
              </a:ext>
            </a:extLst>
          </p:cNvPr>
          <p:cNvSpPr/>
          <p:nvPr/>
        </p:nvSpPr>
        <p:spPr>
          <a:xfrm>
            <a:off x="6450873" y="2370456"/>
            <a:ext cx="4756935" cy="21170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31F63A-1874-DDDC-0DB2-9DA0221AF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9448" y="3041671"/>
            <a:ext cx="3169644" cy="1035786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>
              <a:buNone/>
            </a:pPr>
            <a:endParaRPr kumimoji="1" lang="en-US" altLang="ja-JP" sz="40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40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あさのかい</a:t>
            </a:r>
            <a:r>
              <a:rPr kumimoji="1" lang="ja-JP" altLang="en-US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lang="en-US" altLang="ja-JP" sz="40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かえりのかい</a:t>
            </a:r>
            <a:endParaRPr kumimoji="1" lang="en-US" altLang="ja-JP" sz="40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kumimoji="1" lang="en-US" altLang="ja-JP" sz="40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kumimoji="1" lang="ja-JP" altLang="en-US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986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19DE8260-AD52-0E47-BABB-426A25E3A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9492"/>
            <a:ext cx="12192000" cy="1325563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よい　しせいで　すわると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E118807-1217-3BD8-C6A3-93DE8B300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42080"/>
            <a:ext cx="12215006" cy="48159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5400" b="1" dirty="0"/>
              <a:t>○かいを　はやく　はじめることが　できる。</a:t>
            </a:r>
            <a:endParaRPr lang="en-US" altLang="ja-JP" sz="5400" b="1" dirty="0"/>
          </a:p>
          <a:p>
            <a:pPr marL="0" indent="0">
              <a:buNone/>
            </a:pPr>
            <a:endParaRPr lang="en-US" altLang="ja-JP" sz="5400" b="1" dirty="0"/>
          </a:p>
          <a:p>
            <a:pPr marL="0" indent="0">
              <a:buNone/>
            </a:pPr>
            <a:r>
              <a:rPr lang="ja-JP" altLang="en-US" sz="5400" b="1" dirty="0"/>
              <a:t>○あんぜんに　あるくことが　できる。</a:t>
            </a:r>
            <a:endParaRPr lang="en-US" altLang="ja-JP" sz="5400" b="1" dirty="0"/>
          </a:p>
          <a:p>
            <a:pPr marL="0" indent="0">
              <a:buNone/>
            </a:pPr>
            <a:endParaRPr lang="en-US" altLang="ja-JP" sz="5400" b="1" dirty="0"/>
          </a:p>
          <a:p>
            <a:pPr marL="0" indent="0">
              <a:buNone/>
            </a:pPr>
            <a:r>
              <a:rPr lang="ja-JP" altLang="en-US" sz="5400" b="1" dirty="0"/>
              <a:t>○はなしを　よく　きくことが　できる。</a:t>
            </a:r>
            <a:endParaRPr lang="en-US" altLang="ja-JP" sz="5400" b="1" dirty="0"/>
          </a:p>
          <a:p>
            <a:pPr marL="0" indent="0">
              <a:buNone/>
            </a:pPr>
            <a:endParaRPr lang="en-US" altLang="ja-JP" sz="5400" b="1" dirty="0"/>
          </a:p>
          <a:p>
            <a:pPr marL="0" indent="0">
              <a:buNone/>
            </a:pPr>
            <a:endParaRPr lang="en-US" altLang="ja-JP" sz="5400" b="1" dirty="0"/>
          </a:p>
        </p:txBody>
      </p:sp>
    </p:spTree>
    <p:extLst>
      <p:ext uri="{BB962C8B-B14F-4D97-AF65-F5344CB8AC3E}">
        <p14:creationId xmlns:p14="http://schemas.microsoft.com/office/powerpoint/2010/main" val="55421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36F531-5448-6863-38F0-9CB31A1C1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791239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9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よい　しせいって</a:t>
            </a:r>
            <a:br>
              <a:rPr kumimoji="1" lang="en-US" altLang="ja-JP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どんなしせい？　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292EC16-516A-3846-4598-8C63A8CF3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873" y="4780468"/>
            <a:ext cx="1853967" cy="197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36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BC917DB8-7B3E-6621-B03C-78A5B732D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2977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よい　しせいの　あいことば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410EC63-7344-937B-7474-4E3304D56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8698" y="1504603"/>
            <a:ext cx="7139247" cy="48629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6600" b="1" dirty="0"/>
              <a:t>①こし　ぴん</a:t>
            </a:r>
            <a:endParaRPr lang="en-US" altLang="ja-JP" sz="6600" b="1" dirty="0"/>
          </a:p>
          <a:p>
            <a:pPr marL="0" indent="0">
              <a:buNone/>
            </a:pPr>
            <a:endParaRPr lang="en-US" altLang="ja-JP" sz="6600" b="1" dirty="0"/>
          </a:p>
          <a:p>
            <a:pPr marL="0" indent="0">
              <a:buNone/>
            </a:pPr>
            <a:r>
              <a:rPr lang="ja-JP" altLang="en-US" sz="6600" b="1" dirty="0"/>
              <a:t>②あし　ぺた</a:t>
            </a:r>
            <a:endParaRPr lang="en-US" altLang="ja-JP" sz="6600" b="1" dirty="0"/>
          </a:p>
          <a:p>
            <a:pPr marL="0" indent="0">
              <a:buNone/>
            </a:pPr>
            <a:endParaRPr lang="en-US" altLang="ja-JP" sz="6600" b="1" dirty="0"/>
          </a:p>
          <a:p>
            <a:pPr marL="0" indent="0">
              <a:buNone/>
            </a:pPr>
            <a:r>
              <a:rPr lang="ja-JP" altLang="en-US" sz="6600" b="1" dirty="0"/>
              <a:t>③ぐう　ひとつ</a:t>
            </a:r>
          </a:p>
        </p:txBody>
      </p:sp>
    </p:spTree>
    <p:extLst>
      <p:ext uri="{BB962C8B-B14F-4D97-AF65-F5344CB8AC3E}">
        <p14:creationId xmlns:p14="http://schemas.microsoft.com/office/powerpoint/2010/main" val="296873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B71E9C-2D04-9AB7-FA39-BCB647A23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23649"/>
            <a:ext cx="12192000" cy="5023477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b">
            <a:noAutofit/>
          </a:bodyPr>
          <a:lstStyle/>
          <a:p>
            <a:pPr algn="ctr"/>
            <a:r>
              <a:rPr kumimoji="1"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よい　しせいで　すわる</a:t>
            </a:r>
            <a:br>
              <a:rPr kumimoji="1" lang="en-US" altLang="ja-JP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kumimoji="1" lang="en-US" altLang="ja-JP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れんしゅうをしよう</a:t>
            </a:r>
            <a:br>
              <a:rPr kumimoji="1" lang="en-US" altLang="ja-JP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195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B3B0B3-2AC9-C2D1-58F1-1D6A6CE4B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852" y="5050970"/>
            <a:ext cx="8920707" cy="14419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kumimoji="1" lang="ja-JP" altLang="en-US" sz="4400" b="1" dirty="0"/>
              <a:t>　きいろシール　　　　　を　わたすよ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21A7118C-3C27-5F5C-B271-82D2F2784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650377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よいしせいで　すわることが</a:t>
            </a:r>
            <a:br>
              <a:rPr kumimoji="1" lang="en-US" altLang="ja-JP" sz="8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2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</a:t>
            </a:r>
            <a:r>
              <a:rPr kumimoji="1" lang="ja-JP" altLang="en-US" sz="32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</a:t>
            </a:r>
            <a:br>
              <a:rPr kumimoji="1" lang="en-US" altLang="ja-JP" sz="32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8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できている子には</a:t>
            </a: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617C4817-42BA-1C71-6296-21C3A14F5B5B}"/>
              </a:ext>
            </a:extLst>
          </p:cNvPr>
          <p:cNvSpPr/>
          <p:nvPr/>
        </p:nvSpPr>
        <p:spPr>
          <a:xfrm>
            <a:off x="4645040" y="5271180"/>
            <a:ext cx="914400" cy="9144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4158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5" y="-11158"/>
            <a:ext cx="12192000" cy="1325563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おおきな　まるに　はろう</a:t>
            </a:r>
          </a:p>
        </p:txBody>
      </p:sp>
      <p:sp>
        <p:nvSpPr>
          <p:cNvPr id="4" name="フローチャート: 結合子 3">
            <a:extLst>
              <a:ext uri="{FF2B5EF4-FFF2-40B4-BE49-F238E27FC236}">
                <a16:creationId xmlns:a16="http://schemas.microsoft.com/office/drawing/2014/main" id="{5F4A4341-B7BA-8896-7BCB-B5687D47DE7E}"/>
              </a:ext>
            </a:extLst>
          </p:cNvPr>
          <p:cNvSpPr/>
          <p:nvPr/>
        </p:nvSpPr>
        <p:spPr>
          <a:xfrm>
            <a:off x="3143794" y="1532709"/>
            <a:ext cx="5268686" cy="5155474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F9576FE6-41D0-8626-5C02-A795C788E577}"/>
              </a:ext>
            </a:extLst>
          </p:cNvPr>
          <p:cNvSpPr/>
          <p:nvPr/>
        </p:nvSpPr>
        <p:spPr>
          <a:xfrm>
            <a:off x="7032171" y="5225142"/>
            <a:ext cx="744583" cy="70539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511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1B56F4-708F-48E7-B840-66A15E5F1D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82D143-4831-42E9-8608-8F6530CCB230}">
  <ds:schemaRefs>
    <ds:schemaRef ds:uri="http://www.w3.org/XML/1998/namespace"/>
    <ds:schemaRef ds:uri="http://purl.org/dc/elements/1.1/"/>
    <ds:schemaRef ds:uri="1bb615af-ae55-47fb-a7fe-e3ee5c343675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9C6D369-45B1-41C8-8B46-C19911BDA33E}">
  <ds:schemaRefs>
    <ds:schemaRef ds:uri="1bb615af-ae55-47fb-a7fe-e3ee5c34367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527</Words>
  <Application>Microsoft Office PowerPoint</Application>
  <PresentationFormat>ワイド画面</PresentationFormat>
  <Paragraphs>92</Paragraphs>
  <Slides>15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0" baseType="lpstr">
      <vt:lpstr>UD デジタル 教科書体 NK-B</vt:lpstr>
      <vt:lpstr>游ゴシック Light</vt:lpstr>
      <vt:lpstr>Arial</vt:lpstr>
      <vt:lpstr>Calibri</vt:lpstr>
      <vt:lpstr>Office テーマ</vt:lpstr>
      <vt:lpstr>１ねん　きらきらぷろじぇくと</vt:lpstr>
      <vt:lpstr>１ねん　きらきらぷろじぇくと　とは</vt:lpstr>
      <vt:lpstr>１ねん　きらきらぷろじぇくと がんばること</vt:lpstr>
      <vt:lpstr>よい　しせいで　すわると</vt:lpstr>
      <vt:lpstr>よい　しせいって どんなしせい？　</vt:lpstr>
      <vt:lpstr>よい　しせいの　あいことば</vt:lpstr>
      <vt:lpstr>よい　しせいで　すわる  れんしゅうをしよう </vt:lpstr>
      <vt:lpstr>よいしせいで　すわることが 　　　　　こ できている子には</vt:lpstr>
      <vt:lpstr>おおきな　まるに　はろう</vt:lpstr>
      <vt:lpstr>みんなで　きいろシールを　はる</vt:lpstr>
      <vt:lpstr>めと　くちを　かくと　</vt:lpstr>
      <vt:lpstr>すまいるくんの　かんせい</vt:lpstr>
      <vt:lpstr>よい　しせいを　がんばる  みんなを　おうえんしているよ</vt:lpstr>
      <vt:lpstr>よい　しせい みんなで　がんばりましょう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藤本 美恵</dc:creator>
  <cp:lastModifiedBy>藤本 美恵</cp:lastModifiedBy>
  <cp:revision>14</cp:revision>
  <cp:lastPrinted>2025-01-23T02:18:24Z</cp:lastPrinted>
  <dcterms:created xsi:type="dcterms:W3CDTF">2024-06-13T01:38:58Z</dcterms:created>
  <dcterms:modified xsi:type="dcterms:W3CDTF">2025-02-12T06:05:24Z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