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624EA-9EE5-4163-91BE-F7F49BA1C718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68331-2B9A-4F69-BE03-D7B2AF17F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3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4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51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67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7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76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20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4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97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67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8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5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35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吹き出し 10"/>
          <p:cNvSpPr/>
          <p:nvPr/>
        </p:nvSpPr>
        <p:spPr>
          <a:xfrm>
            <a:off x="2483768" y="5013176"/>
            <a:ext cx="2808312" cy="1296144"/>
          </a:xfrm>
          <a:prstGeom prst="wedgeRoundRectCallout">
            <a:avLst>
              <a:gd name="adj1" fmla="val -59265"/>
              <a:gd name="adj2" fmla="val 864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188640"/>
            <a:ext cx="388843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あいさつ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図 2" descr="204080あいさつ（総称）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76672"/>
            <a:ext cx="1646312" cy="1646312"/>
          </a:xfrm>
          <a:prstGeom prst="rect">
            <a:avLst/>
          </a:prstGeom>
        </p:spPr>
      </p:pic>
      <p:pic>
        <p:nvPicPr>
          <p:cNvPr id="4" name="図 3" descr="204099がんばりました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08304" y="5085184"/>
            <a:ext cx="1574304" cy="1574304"/>
          </a:xfrm>
          <a:prstGeom prst="rect">
            <a:avLst/>
          </a:prstGeom>
        </p:spPr>
      </p:pic>
      <p:pic>
        <p:nvPicPr>
          <p:cNvPr id="5" name="図 4" descr="204012会う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4941168"/>
            <a:ext cx="1728192" cy="172819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109182" y="1412776"/>
            <a:ext cx="90348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3600" dirty="0" smtClean="0"/>
              <a:t>あいさつは人と人をつなぐ</a:t>
            </a:r>
          </a:p>
          <a:p>
            <a:pPr>
              <a:lnSpc>
                <a:spcPct val="150000"/>
              </a:lnSpc>
            </a:pPr>
            <a:r>
              <a:rPr lang="ja-JP" altLang="ja-JP" sz="3600" dirty="0" smtClean="0"/>
              <a:t>あいさつ</a:t>
            </a:r>
            <a:r>
              <a:rPr lang="ja-JP" altLang="en-US" sz="3600" dirty="0" smtClean="0"/>
              <a:t>をすると，</a:t>
            </a:r>
            <a:r>
              <a:rPr lang="ja-JP" altLang="ja-JP" sz="3600" dirty="0" smtClean="0"/>
              <a:t>お</a:t>
            </a:r>
            <a:r>
              <a:rPr lang="ja-JP" altLang="en-US" sz="3600" dirty="0" smtClean="0"/>
              <a:t>たが</a:t>
            </a:r>
            <a:r>
              <a:rPr lang="ja-JP" altLang="ja-JP" sz="3600" dirty="0" smtClean="0"/>
              <a:t>いに気持ちよ</a:t>
            </a:r>
            <a:r>
              <a:rPr lang="ja-JP" altLang="en-US" sz="3600" dirty="0" smtClean="0"/>
              <a:t>くなる</a:t>
            </a:r>
            <a:endParaRPr lang="ja-JP" altLang="ja-JP" sz="3600" dirty="0" smtClean="0"/>
          </a:p>
          <a:p>
            <a:pPr>
              <a:lnSpc>
                <a:spcPct val="150000"/>
              </a:lnSpc>
            </a:pPr>
            <a:r>
              <a:rPr lang="ja-JP" altLang="ja-JP" sz="3600" dirty="0" smtClean="0"/>
              <a:t>いろいろな人と仲よくなれる魔法のことば</a:t>
            </a:r>
            <a:endParaRPr lang="en-US" altLang="ja-JP" sz="3600" dirty="0" smtClean="0"/>
          </a:p>
          <a:p>
            <a:pPr>
              <a:lnSpc>
                <a:spcPct val="150000"/>
              </a:lnSpc>
            </a:pPr>
            <a:r>
              <a:rPr lang="ja-JP" altLang="en-US" sz="3600" dirty="0" smtClean="0"/>
              <a:t>よ</a:t>
            </a:r>
            <a:r>
              <a:rPr lang="ja-JP" altLang="ja-JP" sz="3600" dirty="0" smtClean="0"/>
              <a:t>い人間関係を</a:t>
            </a:r>
            <a:r>
              <a:rPr lang="ja-JP" altLang="en-US" sz="3600" dirty="0" smtClean="0"/>
              <a:t>きず</a:t>
            </a:r>
            <a:r>
              <a:rPr lang="ja-JP" altLang="ja-JP" sz="3600" dirty="0" smtClean="0"/>
              <a:t>くきっかけとなる近道</a:t>
            </a:r>
            <a:endParaRPr lang="ja-JP" altLang="ja-JP" sz="3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52120" y="3028890"/>
            <a:ext cx="851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err="1" smtClean="0"/>
              <a:t>まほう</a:t>
            </a:r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15616" y="389298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err="1" smtClean="0"/>
              <a:t>にんげん</a:t>
            </a:r>
            <a:r>
              <a:rPr lang="ja-JP" altLang="en-US" sz="2000" dirty="0" smtClean="0"/>
              <a:t>かんけい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64288" y="3861048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err="1" smtClean="0"/>
              <a:t>ちか</a:t>
            </a:r>
            <a:r>
              <a:rPr lang="ja-JP" altLang="en-US" sz="2000" dirty="0" smtClean="0"/>
              <a:t>みち</a:t>
            </a:r>
            <a:endParaRPr kumimoji="1" lang="ja-JP" altLang="en-US" sz="2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627784" y="5085184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あいて</a:t>
            </a:r>
            <a:r>
              <a:rPr kumimoji="1" lang="ja-JP" altLang="en-US" sz="2400" b="1" dirty="0" smtClean="0"/>
              <a:t>の目を見て</a:t>
            </a:r>
            <a:endParaRPr kumimoji="1" lang="en-US" altLang="ja-JP" sz="2400" b="1" dirty="0" smtClean="0"/>
          </a:p>
          <a:p>
            <a:r>
              <a:rPr lang="ja-JP" altLang="en-US" sz="2400" b="1" dirty="0" err="1" smtClean="0"/>
              <a:t>えが</a:t>
            </a:r>
            <a:r>
              <a:rPr lang="ja-JP" altLang="en-US" sz="2400" b="1" dirty="0" smtClean="0"/>
              <a:t>おで</a:t>
            </a:r>
            <a:endParaRPr lang="en-US" altLang="ja-JP" sz="2400" b="1" dirty="0" smtClean="0"/>
          </a:p>
          <a:p>
            <a:r>
              <a:rPr kumimoji="1" lang="ja-JP" altLang="en-US" sz="2400" b="1" dirty="0" smtClean="0"/>
              <a:t>聞こえる大きさで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821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52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sensei</dc:creator>
  <cp:lastModifiedBy>田中 清章</cp:lastModifiedBy>
  <cp:revision>21</cp:revision>
  <dcterms:created xsi:type="dcterms:W3CDTF">2016-12-15T01:57:22Z</dcterms:created>
  <dcterms:modified xsi:type="dcterms:W3CDTF">2018-03-19T23:19:39Z</dcterms:modified>
</cp:coreProperties>
</file>